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slideLayouts/slideLayout8.xml" ContentType="application/vnd.openxmlformats-officedocument.presentationml.slideLayout+xml"/>
  <Override PartName="/ppt/theme/theme3.xml" ContentType="application/vnd.openxmlformats-officedocument.theme+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4.xml" ContentType="application/vnd.openxmlformats-officedocument.theme+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5.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6.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7.xml" ContentType="application/vnd.openxmlformats-officedocument.theme+xml"/>
  <Override PartName="/ppt/slideLayouts/slideLayout36.xml" ContentType="application/vnd.openxmlformats-officedocument.presentationml.slideLayout+xml"/>
  <Override PartName="/ppt/theme/theme8.xml" ContentType="application/vnd.openxmlformats-officedocument.theme+xml"/>
  <Override PartName="/ppt/slideLayouts/slideLayout37.xml" ContentType="application/vnd.openxmlformats-officedocument.presentationml.slideLayout+xml"/>
  <Override PartName="/ppt/theme/theme9.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10.xml" ContentType="application/vnd.openxmlformats-officedocument.theme+xml"/>
  <Override PartName="/ppt/slideLayouts/slideLayout44.xml" ContentType="application/vnd.openxmlformats-officedocument.presentationml.slideLayout+xml"/>
  <Override PartName="/ppt/theme/theme11.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12.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13.xml" ContentType="application/vnd.openxmlformats-officedocument.theme+xml"/>
  <Override PartName="/ppt/slideLayouts/slideLayout51.xml" ContentType="application/vnd.openxmlformats-officedocument.presentationml.slideLayout+xml"/>
  <Override PartName="/ppt/theme/theme14.xml" ContentType="application/vnd.openxmlformats-officedocument.theme+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15.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18" r:id="rId1"/>
    <p:sldMasterId id="2147483683" r:id="rId2"/>
    <p:sldMasterId id="2147483897" r:id="rId3"/>
    <p:sldMasterId id="2147483925" r:id="rId4"/>
    <p:sldMasterId id="2147483933" r:id="rId5"/>
    <p:sldMasterId id="2147483994" r:id="rId6"/>
    <p:sldMasterId id="2147484012" r:id="rId7"/>
    <p:sldMasterId id="2147484050" r:id="rId8"/>
    <p:sldMasterId id="2147484068" r:id="rId9"/>
    <p:sldMasterId id="2147484074" r:id="rId10"/>
    <p:sldMasterId id="2147484083" r:id="rId11"/>
    <p:sldMasterId id="2147484086" r:id="rId12"/>
    <p:sldMasterId id="2147484106" r:id="rId13"/>
    <p:sldMasterId id="2147484112" r:id="rId14"/>
    <p:sldMasterId id="2147484192" r:id="rId15"/>
    <p:sldMasterId id="2147484260" r:id="rId16"/>
  </p:sldMasterIdLst>
  <p:notesMasterIdLst>
    <p:notesMasterId r:id="rId61"/>
  </p:notesMasterIdLst>
  <p:handoutMasterIdLst>
    <p:handoutMasterId r:id="rId62"/>
  </p:handoutMasterIdLst>
  <p:sldIdLst>
    <p:sldId id="270" r:id="rId17"/>
    <p:sldId id="575" r:id="rId18"/>
    <p:sldId id="262" r:id="rId19"/>
    <p:sldId id="3053" r:id="rId20"/>
    <p:sldId id="3170" r:id="rId21"/>
    <p:sldId id="3046" r:id="rId22"/>
    <p:sldId id="581" r:id="rId23"/>
    <p:sldId id="3042" r:id="rId24"/>
    <p:sldId id="3165" r:id="rId25"/>
    <p:sldId id="3033" r:id="rId26"/>
    <p:sldId id="3055" r:id="rId27"/>
    <p:sldId id="3056" r:id="rId28"/>
    <p:sldId id="3019" r:id="rId29"/>
    <p:sldId id="3162" r:id="rId30"/>
    <p:sldId id="3155" r:id="rId31"/>
    <p:sldId id="3054" r:id="rId32"/>
    <p:sldId id="3169" r:id="rId33"/>
    <p:sldId id="1069" r:id="rId34"/>
    <p:sldId id="3052" r:id="rId35"/>
    <p:sldId id="937" r:id="rId36"/>
    <p:sldId id="3047" r:id="rId37"/>
    <p:sldId id="3156" r:id="rId38"/>
    <p:sldId id="3049" r:id="rId39"/>
    <p:sldId id="3032" r:id="rId40"/>
    <p:sldId id="3031" r:id="rId41"/>
    <p:sldId id="577" r:id="rId42"/>
    <p:sldId id="2986" r:id="rId43"/>
    <p:sldId id="3164" r:id="rId44"/>
    <p:sldId id="261" r:id="rId45"/>
    <p:sldId id="3163" r:id="rId46"/>
    <p:sldId id="3159" r:id="rId47"/>
    <p:sldId id="3167" r:id="rId48"/>
    <p:sldId id="300" r:id="rId49"/>
    <p:sldId id="299" r:id="rId50"/>
    <p:sldId id="3168" r:id="rId51"/>
    <p:sldId id="3043" r:id="rId52"/>
    <p:sldId id="3050" r:id="rId53"/>
    <p:sldId id="3160" r:id="rId54"/>
    <p:sldId id="265" r:id="rId55"/>
    <p:sldId id="260" r:id="rId56"/>
    <p:sldId id="3044" r:id="rId57"/>
    <p:sldId id="3051" r:id="rId58"/>
    <p:sldId id="266" r:id="rId59"/>
    <p:sldId id="267" r:id="rId60"/>
  </p:sldIdLst>
  <p:sldSz cx="12196763" cy="6858000"/>
  <p:notesSz cx="6858000" cy="9144000"/>
  <p:defaultTex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5" pos="3683" userDrawn="1">
          <p15:clr>
            <a:srgbClr val="A4A3A4"/>
          </p15:clr>
        </p15:guide>
        <p15:guide id="6" orient="horz" pos="3680" userDrawn="1">
          <p15:clr>
            <a:srgbClr val="A4A3A4"/>
          </p15:clr>
        </p15:guide>
        <p15:guide id="7" pos="3547"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CC"/>
    <a:srgbClr val="D9D9D9"/>
    <a:srgbClr val="888888"/>
    <a:srgbClr val="18C6FF"/>
    <a:srgbClr val="E9002F"/>
    <a:srgbClr val="F078EB"/>
    <a:srgbClr val="990000"/>
    <a:srgbClr val="03447C"/>
    <a:srgbClr val="054783"/>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72833802-FEF1-4C79-8D5D-14CF1EAF98D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129" autoAdjust="0"/>
    <p:restoredTop sz="92254" autoAdjust="0"/>
  </p:normalViewPr>
  <p:slideViewPr>
    <p:cSldViewPr snapToGrid="0" snapToObjects="1">
      <p:cViewPr varScale="1">
        <p:scale>
          <a:sx n="138" d="100"/>
          <a:sy n="138" d="100"/>
        </p:scale>
        <p:origin x="648" y="176"/>
      </p:cViewPr>
      <p:guideLst>
        <p:guide pos="3683"/>
        <p:guide orient="horz" pos="3680"/>
        <p:guide pos="3547"/>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96" d="100"/>
          <a:sy n="96" d="100"/>
        </p:scale>
        <p:origin x="3104" y="168"/>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0.xml"/><Relationship Id="rId21" Type="http://schemas.openxmlformats.org/officeDocument/2006/relationships/slide" Target="slides/slide5.xml"/><Relationship Id="rId34" Type="http://schemas.openxmlformats.org/officeDocument/2006/relationships/slide" Target="slides/slide18.xml"/><Relationship Id="rId42" Type="http://schemas.openxmlformats.org/officeDocument/2006/relationships/slide" Target="slides/slide26.xml"/><Relationship Id="rId47" Type="http://schemas.openxmlformats.org/officeDocument/2006/relationships/slide" Target="slides/slide31.xml"/><Relationship Id="rId50" Type="http://schemas.openxmlformats.org/officeDocument/2006/relationships/slide" Target="slides/slide34.xml"/><Relationship Id="rId55" Type="http://schemas.openxmlformats.org/officeDocument/2006/relationships/slide" Target="slides/slide39.xml"/><Relationship Id="rId63" Type="http://schemas.openxmlformats.org/officeDocument/2006/relationships/presProps" Target="presProp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Master" Target="slideMasters/slideMaster16.xml"/><Relationship Id="rId29" Type="http://schemas.openxmlformats.org/officeDocument/2006/relationships/slide" Target="slides/slide13.xml"/><Relationship Id="rId11" Type="http://schemas.openxmlformats.org/officeDocument/2006/relationships/slideMaster" Target="slideMasters/slideMaster11.xml"/><Relationship Id="rId24" Type="http://schemas.openxmlformats.org/officeDocument/2006/relationships/slide" Target="slides/slide8.xml"/><Relationship Id="rId32" Type="http://schemas.openxmlformats.org/officeDocument/2006/relationships/slide" Target="slides/slide16.xml"/><Relationship Id="rId37" Type="http://schemas.openxmlformats.org/officeDocument/2006/relationships/slide" Target="slides/slide21.xml"/><Relationship Id="rId40" Type="http://schemas.openxmlformats.org/officeDocument/2006/relationships/slide" Target="slides/slide24.xml"/><Relationship Id="rId45" Type="http://schemas.openxmlformats.org/officeDocument/2006/relationships/slide" Target="slides/slide29.xml"/><Relationship Id="rId53" Type="http://schemas.openxmlformats.org/officeDocument/2006/relationships/slide" Target="slides/slide37.xml"/><Relationship Id="rId58" Type="http://schemas.openxmlformats.org/officeDocument/2006/relationships/slide" Target="slides/slide42.xml"/><Relationship Id="rId66" Type="http://schemas.openxmlformats.org/officeDocument/2006/relationships/tableStyles" Target="tableStyles.xml"/><Relationship Id="rId5" Type="http://schemas.openxmlformats.org/officeDocument/2006/relationships/slideMaster" Target="slideMasters/slideMaster5.xml"/><Relationship Id="rId61" Type="http://schemas.openxmlformats.org/officeDocument/2006/relationships/notesMaster" Target="notesMasters/notesMaster1.xml"/><Relationship Id="rId19" Type="http://schemas.openxmlformats.org/officeDocument/2006/relationships/slide" Target="slides/slide3.xml"/><Relationship Id="rId14" Type="http://schemas.openxmlformats.org/officeDocument/2006/relationships/slideMaster" Target="slideMasters/slideMaster14.xml"/><Relationship Id="rId22" Type="http://schemas.openxmlformats.org/officeDocument/2006/relationships/slide" Target="slides/slide6.xml"/><Relationship Id="rId27" Type="http://schemas.openxmlformats.org/officeDocument/2006/relationships/slide" Target="slides/slide11.xml"/><Relationship Id="rId30" Type="http://schemas.openxmlformats.org/officeDocument/2006/relationships/slide" Target="slides/slide14.xml"/><Relationship Id="rId35" Type="http://schemas.openxmlformats.org/officeDocument/2006/relationships/slide" Target="slides/slide19.xml"/><Relationship Id="rId43" Type="http://schemas.openxmlformats.org/officeDocument/2006/relationships/slide" Target="slides/slide27.xml"/><Relationship Id="rId48" Type="http://schemas.openxmlformats.org/officeDocument/2006/relationships/slide" Target="slides/slide32.xml"/><Relationship Id="rId56" Type="http://schemas.openxmlformats.org/officeDocument/2006/relationships/slide" Target="slides/slide40.xml"/><Relationship Id="rId64" Type="http://schemas.openxmlformats.org/officeDocument/2006/relationships/viewProps" Target="viewProps.xml"/><Relationship Id="rId8" Type="http://schemas.openxmlformats.org/officeDocument/2006/relationships/slideMaster" Target="slideMasters/slideMaster8.xml"/><Relationship Id="rId51" Type="http://schemas.openxmlformats.org/officeDocument/2006/relationships/slide" Target="slides/slide35.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 Target="slides/slide1.xml"/><Relationship Id="rId25" Type="http://schemas.openxmlformats.org/officeDocument/2006/relationships/slide" Target="slides/slide9.xml"/><Relationship Id="rId33" Type="http://schemas.openxmlformats.org/officeDocument/2006/relationships/slide" Target="slides/slide17.xml"/><Relationship Id="rId38" Type="http://schemas.openxmlformats.org/officeDocument/2006/relationships/slide" Target="slides/slide22.xml"/><Relationship Id="rId46" Type="http://schemas.openxmlformats.org/officeDocument/2006/relationships/slide" Target="slides/slide30.xml"/><Relationship Id="rId59" Type="http://schemas.openxmlformats.org/officeDocument/2006/relationships/slide" Target="slides/slide43.xml"/><Relationship Id="rId20" Type="http://schemas.openxmlformats.org/officeDocument/2006/relationships/slide" Target="slides/slide4.xml"/><Relationship Id="rId41" Type="http://schemas.openxmlformats.org/officeDocument/2006/relationships/slide" Target="slides/slide25.xml"/><Relationship Id="rId54" Type="http://schemas.openxmlformats.org/officeDocument/2006/relationships/slide" Target="slides/slide38.xml"/><Relationship Id="rId62"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Master" Target="slideMasters/slideMaster15.xml"/><Relationship Id="rId23" Type="http://schemas.openxmlformats.org/officeDocument/2006/relationships/slide" Target="slides/slide7.xml"/><Relationship Id="rId28" Type="http://schemas.openxmlformats.org/officeDocument/2006/relationships/slide" Target="slides/slide12.xml"/><Relationship Id="rId36" Type="http://schemas.openxmlformats.org/officeDocument/2006/relationships/slide" Target="slides/slide20.xml"/><Relationship Id="rId49" Type="http://schemas.openxmlformats.org/officeDocument/2006/relationships/slide" Target="slides/slide33.xml"/><Relationship Id="rId57" Type="http://schemas.openxmlformats.org/officeDocument/2006/relationships/slide" Target="slides/slide41.xml"/><Relationship Id="rId10" Type="http://schemas.openxmlformats.org/officeDocument/2006/relationships/slideMaster" Target="slideMasters/slideMaster10.xml"/><Relationship Id="rId31" Type="http://schemas.openxmlformats.org/officeDocument/2006/relationships/slide" Target="slides/slide15.xml"/><Relationship Id="rId44" Type="http://schemas.openxmlformats.org/officeDocument/2006/relationships/slide" Target="slides/slide28.xml"/><Relationship Id="rId52" Type="http://schemas.openxmlformats.org/officeDocument/2006/relationships/slide" Target="slides/slide36.xml"/><Relationship Id="rId60" Type="http://schemas.openxmlformats.org/officeDocument/2006/relationships/slide" Target="slides/slide44.xml"/><Relationship Id="rId65"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Master" Target="slideMasters/slideMaster13.xml"/><Relationship Id="rId18" Type="http://schemas.openxmlformats.org/officeDocument/2006/relationships/slide" Target="slides/slide2.xml"/><Relationship Id="rId39" Type="http://schemas.openxmlformats.org/officeDocument/2006/relationships/slide" Target="slides/slide2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CC198DB-AFBD-584A-8986-364FF2B03F4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AD01315C-523F-A043-8029-B9921497126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8CF71B8-DF2A-2E41-BE66-2E18A767DA8A}" type="datetimeFigureOut">
              <a:rPr lang="en-US" smtClean="0"/>
              <a:t>10/29/21</a:t>
            </a:fld>
            <a:endParaRPr lang="en-US"/>
          </a:p>
        </p:txBody>
      </p:sp>
      <p:sp>
        <p:nvSpPr>
          <p:cNvPr id="4" name="Footer Placeholder 3">
            <a:extLst>
              <a:ext uri="{FF2B5EF4-FFF2-40B4-BE49-F238E27FC236}">
                <a16:creationId xmlns:a16="http://schemas.microsoft.com/office/drawing/2014/main" id="{B9601424-70F4-1643-8E3A-557A0258D6B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E85BF48A-FF5C-8145-95A7-EE66A87C73D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35F0CC5-85BE-A64A-BD47-54C66F7E93E3}" type="slidenum">
              <a:rPr lang="en-US" smtClean="0"/>
              <a:t>‹#›</a:t>
            </a:fld>
            <a:endParaRPr lang="en-US"/>
          </a:p>
        </p:txBody>
      </p:sp>
    </p:spTree>
    <p:extLst>
      <p:ext uri="{BB962C8B-B14F-4D97-AF65-F5344CB8AC3E}">
        <p14:creationId xmlns:p14="http://schemas.microsoft.com/office/powerpoint/2010/main" val="40190952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DD60A27-BF12-6744-9E93-932A0E34D8BB}" type="datetimeFigureOut">
              <a:rPr lang="en-US" smtClean="0"/>
              <a:t>10/29/21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07326F3-4732-B74B-9C70-D0992466E499}" type="slidenum">
              <a:rPr lang="en-US" smtClean="0"/>
              <a:t>‹#›</a:t>
            </a:fld>
            <a:endParaRPr lang="en-US"/>
          </a:p>
        </p:txBody>
      </p:sp>
    </p:spTree>
    <p:extLst>
      <p:ext uri="{BB962C8B-B14F-4D97-AF65-F5344CB8AC3E}">
        <p14:creationId xmlns:p14="http://schemas.microsoft.com/office/powerpoint/2010/main" val="744632111"/>
      </p:ext>
    </p:extLst>
  </p:cSld>
  <p:clrMap bg1="lt1" tx1="dk1" bg2="lt2" tx2="dk2" accent1="accent1" accent2="accent2" accent3="accent3" accent4="accent4" accent5="accent5" accent6="accent6" hlink="hlink" folHlink="folHlink"/>
  <p:notesStyle>
    <a:lvl1pPr marL="0" algn="l" defTabSz="1219304" rtl="0" eaLnBrk="1" latinLnBrk="0" hangingPunct="1">
      <a:defRPr sz="1600" kern="1200">
        <a:solidFill>
          <a:schemeClr val="tx1"/>
        </a:solidFill>
        <a:latin typeface="+mn-lt"/>
        <a:ea typeface="+mn-ea"/>
        <a:cs typeface="+mn-cs"/>
      </a:defRPr>
    </a:lvl1pPr>
    <a:lvl2pPr marL="609651" algn="l" defTabSz="1219304" rtl="0" eaLnBrk="1" latinLnBrk="0" hangingPunct="1">
      <a:defRPr sz="1600" kern="1200">
        <a:solidFill>
          <a:schemeClr val="tx1"/>
        </a:solidFill>
        <a:latin typeface="+mn-lt"/>
        <a:ea typeface="+mn-ea"/>
        <a:cs typeface="+mn-cs"/>
      </a:defRPr>
    </a:lvl2pPr>
    <a:lvl3pPr marL="1219304" algn="l" defTabSz="1219304" rtl="0" eaLnBrk="1" latinLnBrk="0" hangingPunct="1">
      <a:defRPr sz="1600" kern="1200">
        <a:solidFill>
          <a:schemeClr val="tx1"/>
        </a:solidFill>
        <a:latin typeface="+mn-lt"/>
        <a:ea typeface="+mn-ea"/>
        <a:cs typeface="+mn-cs"/>
      </a:defRPr>
    </a:lvl3pPr>
    <a:lvl4pPr marL="1828957" algn="l" defTabSz="1219304" rtl="0" eaLnBrk="1" latinLnBrk="0" hangingPunct="1">
      <a:defRPr sz="1600" kern="1200">
        <a:solidFill>
          <a:schemeClr val="tx1"/>
        </a:solidFill>
        <a:latin typeface="+mn-lt"/>
        <a:ea typeface="+mn-ea"/>
        <a:cs typeface="+mn-cs"/>
      </a:defRPr>
    </a:lvl4pPr>
    <a:lvl5pPr marL="2438609" algn="l" defTabSz="1219304" rtl="0" eaLnBrk="1" latinLnBrk="0" hangingPunct="1">
      <a:defRPr sz="1600" kern="1200">
        <a:solidFill>
          <a:schemeClr val="tx1"/>
        </a:solidFill>
        <a:latin typeface="+mn-lt"/>
        <a:ea typeface="+mn-ea"/>
        <a:cs typeface="+mn-cs"/>
      </a:defRPr>
    </a:lvl5pPr>
    <a:lvl6pPr marL="3048261" algn="l" defTabSz="1219304" rtl="0" eaLnBrk="1" latinLnBrk="0" hangingPunct="1">
      <a:defRPr sz="1600" kern="1200">
        <a:solidFill>
          <a:schemeClr val="tx1"/>
        </a:solidFill>
        <a:latin typeface="+mn-lt"/>
        <a:ea typeface="+mn-ea"/>
        <a:cs typeface="+mn-cs"/>
      </a:defRPr>
    </a:lvl6pPr>
    <a:lvl7pPr marL="3657913" algn="l" defTabSz="1219304" rtl="0" eaLnBrk="1" latinLnBrk="0" hangingPunct="1">
      <a:defRPr sz="1600" kern="1200">
        <a:solidFill>
          <a:schemeClr val="tx1"/>
        </a:solidFill>
        <a:latin typeface="+mn-lt"/>
        <a:ea typeface="+mn-ea"/>
        <a:cs typeface="+mn-cs"/>
      </a:defRPr>
    </a:lvl7pPr>
    <a:lvl8pPr marL="4267566" algn="l" defTabSz="1219304" rtl="0" eaLnBrk="1" latinLnBrk="0" hangingPunct="1">
      <a:defRPr sz="1600" kern="1200">
        <a:solidFill>
          <a:schemeClr val="tx1"/>
        </a:solidFill>
        <a:latin typeface="+mn-lt"/>
        <a:ea typeface="+mn-ea"/>
        <a:cs typeface="+mn-cs"/>
      </a:defRPr>
    </a:lvl8pPr>
    <a:lvl9pPr marL="4877219" algn="l" defTabSz="1219304"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d9883459e2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d9883459e2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914400" lvl="0" indent="0" algn="l" rtl="0">
              <a:lnSpc>
                <a:spcPct val="115000"/>
              </a:lnSpc>
              <a:spcBef>
                <a:spcPts val="0"/>
              </a:spcBef>
              <a:spcAft>
                <a:spcPts val="0"/>
              </a:spcAft>
              <a:buNone/>
            </a:pPr>
            <a:r>
              <a:rPr lang="en" sz="1800" b="1">
                <a:solidFill>
                  <a:schemeClr val="dk1"/>
                </a:solidFill>
                <a:latin typeface="Lato"/>
                <a:ea typeface="Lato"/>
                <a:cs typeface="Lato"/>
                <a:sym typeface="Lato"/>
              </a:rPr>
              <a:t>(notes) add hyperlinks with definitions </a:t>
            </a:r>
            <a:endParaRPr sz="1800" b="1">
              <a:solidFill>
                <a:schemeClr val="dk1"/>
              </a:solidFill>
              <a:latin typeface="Lato"/>
              <a:ea typeface="Lato"/>
              <a:cs typeface="Lato"/>
              <a:sym typeface="Lato"/>
            </a:endParaRPr>
          </a:p>
          <a:p>
            <a:pPr marL="457200" lvl="0" indent="-342900" algn="l" rtl="0">
              <a:lnSpc>
                <a:spcPct val="115000"/>
              </a:lnSpc>
              <a:spcBef>
                <a:spcPts val="1200"/>
              </a:spcBef>
              <a:spcAft>
                <a:spcPts val="0"/>
              </a:spcAft>
              <a:buClr>
                <a:schemeClr val="dk1"/>
              </a:buClr>
              <a:buSzPts val="1800"/>
              <a:buFont typeface="Lato"/>
              <a:buChar char="●"/>
            </a:pPr>
            <a:r>
              <a:rPr lang="en" sz="1800" b="1">
                <a:solidFill>
                  <a:schemeClr val="dk1"/>
                </a:solidFill>
                <a:latin typeface="Lato"/>
                <a:ea typeface="Lato"/>
                <a:cs typeface="Lato"/>
                <a:sym typeface="Lato"/>
              </a:rPr>
              <a:t>Soundness: A Sound statement is a true statement whose composed sub-statements all accountably true, and the overall constructed statement also can be assessed to be true.</a:t>
            </a:r>
            <a:endParaRPr sz="1800" b="1">
              <a:solidFill>
                <a:schemeClr val="dk1"/>
              </a:solidFill>
              <a:latin typeface="Lato"/>
              <a:ea typeface="Lato"/>
              <a:cs typeface="Lato"/>
              <a:sym typeface="Lato"/>
            </a:endParaRPr>
          </a:p>
          <a:p>
            <a:pPr marL="457200" lvl="0" indent="-342900" algn="l" rtl="0">
              <a:lnSpc>
                <a:spcPct val="115000"/>
              </a:lnSpc>
              <a:spcBef>
                <a:spcPts val="0"/>
              </a:spcBef>
              <a:spcAft>
                <a:spcPts val="0"/>
              </a:spcAft>
              <a:buClr>
                <a:schemeClr val="dk1"/>
              </a:buClr>
              <a:buSzPts val="1800"/>
              <a:buFont typeface="Lato"/>
              <a:buChar char="●"/>
            </a:pPr>
            <a:r>
              <a:rPr lang="en" sz="1800" b="1">
                <a:solidFill>
                  <a:schemeClr val="dk1"/>
                </a:solidFill>
                <a:latin typeface="Lato"/>
                <a:ea typeface="Lato"/>
                <a:cs typeface="Lato"/>
                <a:sym typeface="Lato"/>
              </a:rPr>
              <a:t>The degree of a statement to be sound is its Soundness assessment.</a:t>
            </a:r>
            <a:endParaRPr sz="1800">
              <a:solidFill>
                <a:schemeClr val="dk1"/>
              </a:solidFill>
              <a:latin typeface="Lato"/>
              <a:ea typeface="Lato"/>
              <a:cs typeface="Lato"/>
              <a:sym typeface="Lato"/>
            </a:endParaRPr>
          </a:p>
          <a:p>
            <a:pPr marL="457200" lvl="0" indent="-342900" algn="l" rtl="0">
              <a:lnSpc>
                <a:spcPct val="115000"/>
              </a:lnSpc>
              <a:spcBef>
                <a:spcPts val="0"/>
              </a:spcBef>
              <a:spcAft>
                <a:spcPts val="0"/>
              </a:spcAft>
              <a:buClr>
                <a:schemeClr val="dk1"/>
              </a:buClr>
              <a:buSzPts val="1800"/>
              <a:buFont typeface="Lato"/>
              <a:buChar char="●"/>
            </a:pPr>
            <a:r>
              <a:rPr lang="en" sz="1800" b="1">
                <a:solidFill>
                  <a:schemeClr val="dk1"/>
                </a:solidFill>
                <a:latin typeface="Lato"/>
                <a:ea typeface="Lato"/>
                <a:cs typeface="Lato"/>
                <a:sym typeface="Lato"/>
              </a:rPr>
              <a:t>Precision</a:t>
            </a:r>
            <a:r>
              <a:rPr lang="en" sz="1800">
                <a:solidFill>
                  <a:schemeClr val="dk1"/>
                </a:solidFill>
                <a:latin typeface="Lato"/>
                <a:ea typeface="Lato"/>
                <a:cs typeface="Lato"/>
                <a:sym typeface="Lato"/>
              </a:rPr>
              <a:t> (The result has a outer boundary)</a:t>
            </a:r>
            <a:endParaRPr sz="1800">
              <a:solidFill>
                <a:schemeClr val="dk1"/>
              </a:solidFill>
              <a:latin typeface="Lato"/>
              <a:ea typeface="Lato"/>
              <a:cs typeface="Lato"/>
              <a:sym typeface="Lato"/>
            </a:endParaRPr>
          </a:p>
          <a:p>
            <a:pPr marL="457200" lvl="0" indent="-342900" algn="l" rtl="0">
              <a:lnSpc>
                <a:spcPct val="115000"/>
              </a:lnSpc>
              <a:spcBef>
                <a:spcPts val="0"/>
              </a:spcBef>
              <a:spcAft>
                <a:spcPts val="0"/>
              </a:spcAft>
              <a:buClr>
                <a:schemeClr val="dk1"/>
              </a:buClr>
              <a:buSzPts val="1800"/>
              <a:buFont typeface="Lato"/>
              <a:buChar char="●"/>
            </a:pPr>
            <a:r>
              <a:rPr lang="en" sz="1800" b="1">
                <a:solidFill>
                  <a:schemeClr val="dk1"/>
                </a:solidFill>
                <a:latin typeface="Lato"/>
                <a:ea typeface="Lato"/>
                <a:cs typeface="Lato"/>
                <a:sym typeface="Lato"/>
              </a:rPr>
              <a:t>Termination </a:t>
            </a:r>
            <a:r>
              <a:rPr lang="en" sz="1800">
                <a:solidFill>
                  <a:schemeClr val="dk1"/>
                </a:solidFill>
                <a:latin typeface="Lato"/>
                <a:ea typeface="Lato"/>
                <a:cs typeface="Lato"/>
                <a:sym typeface="Lato"/>
              </a:rPr>
              <a:t>(It will come to completion)</a:t>
            </a:r>
            <a:endParaRPr sz="1800">
              <a:solidFill>
                <a:schemeClr val="dk1"/>
              </a:solidFill>
              <a:latin typeface="Lato"/>
              <a:ea typeface="Lato"/>
              <a:cs typeface="Lato"/>
              <a:sym typeface="Lato"/>
            </a:endParaRPr>
          </a:p>
          <a:p>
            <a:pPr marL="0" lvl="0" indent="0" algn="l" rtl="0">
              <a:spcBef>
                <a:spcPts val="1200"/>
              </a:spcBef>
              <a:spcAft>
                <a:spcPts val="0"/>
              </a:spcAft>
              <a:buNone/>
            </a:pPr>
            <a:endParaRPr/>
          </a:p>
        </p:txBody>
      </p:sp>
    </p:spTree>
    <p:extLst>
      <p:ext uri="{BB962C8B-B14F-4D97-AF65-F5344CB8AC3E}">
        <p14:creationId xmlns:p14="http://schemas.microsoft.com/office/powerpoint/2010/main" val="27033360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3409749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9540261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8402050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4988322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9"/>
        <p:cNvGrpSpPr/>
        <p:nvPr/>
      </p:nvGrpSpPr>
      <p:grpSpPr>
        <a:xfrm>
          <a:off x="0" y="0"/>
          <a:ext cx="0" cy="0"/>
          <a:chOff x="0" y="0"/>
          <a:chExt cx="0" cy="0"/>
        </a:xfrm>
      </p:grpSpPr>
      <p:sp>
        <p:nvSpPr>
          <p:cNvPr id="650" name="Google Shape;650;gd9883459e2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1" name="Google Shape;651;gd9883459e2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8"/>
        <p:cNvGrpSpPr/>
        <p:nvPr/>
      </p:nvGrpSpPr>
      <p:grpSpPr>
        <a:xfrm>
          <a:off x="0" y="0"/>
          <a:ext cx="0" cy="0"/>
          <a:chOff x="0" y="0"/>
          <a:chExt cx="0" cy="0"/>
        </a:xfrm>
      </p:grpSpPr>
      <p:sp>
        <p:nvSpPr>
          <p:cNvPr id="619" name="Google Shape;619;gdc77a5591d_11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0" name="Google Shape;620;gdc77a5591d_11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d9883459e2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d9883459e2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914400" lvl="0" indent="0" algn="l" rtl="0">
              <a:lnSpc>
                <a:spcPct val="115000"/>
              </a:lnSpc>
              <a:spcBef>
                <a:spcPts val="0"/>
              </a:spcBef>
              <a:spcAft>
                <a:spcPts val="0"/>
              </a:spcAft>
              <a:buNone/>
            </a:pPr>
            <a:r>
              <a:rPr lang="en" sz="1800" b="1">
                <a:solidFill>
                  <a:schemeClr val="dk1"/>
                </a:solidFill>
                <a:latin typeface="Lato"/>
                <a:ea typeface="Lato"/>
                <a:cs typeface="Lato"/>
                <a:sym typeface="Lato"/>
              </a:rPr>
              <a:t>(notes) add hyperlinks with definitions </a:t>
            </a:r>
            <a:endParaRPr sz="1800" b="1">
              <a:solidFill>
                <a:schemeClr val="dk1"/>
              </a:solidFill>
              <a:latin typeface="Lato"/>
              <a:ea typeface="Lato"/>
              <a:cs typeface="Lato"/>
              <a:sym typeface="Lato"/>
            </a:endParaRPr>
          </a:p>
          <a:p>
            <a:pPr marL="457200" lvl="0" indent="-342900" algn="l" rtl="0">
              <a:lnSpc>
                <a:spcPct val="115000"/>
              </a:lnSpc>
              <a:spcBef>
                <a:spcPts val="1200"/>
              </a:spcBef>
              <a:spcAft>
                <a:spcPts val="0"/>
              </a:spcAft>
              <a:buClr>
                <a:schemeClr val="dk1"/>
              </a:buClr>
              <a:buSzPts val="1800"/>
              <a:buFont typeface="Lato"/>
              <a:buChar char="●"/>
            </a:pPr>
            <a:r>
              <a:rPr lang="en" sz="1800" b="1">
                <a:solidFill>
                  <a:schemeClr val="dk1"/>
                </a:solidFill>
                <a:latin typeface="Lato"/>
                <a:ea typeface="Lato"/>
                <a:cs typeface="Lato"/>
                <a:sym typeface="Lato"/>
              </a:rPr>
              <a:t>Soundness: A Sound statement is a true statement whose composed sub-statements all accountably true, and the overall constructed statement also can be assessed to be true.</a:t>
            </a:r>
            <a:endParaRPr sz="1800" b="1">
              <a:solidFill>
                <a:schemeClr val="dk1"/>
              </a:solidFill>
              <a:latin typeface="Lato"/>
              <a:ea typeface="Lato"/>
              <a:cs typeface="Lato"/>
              <a:sym typeface="Lato"/>
            </a:endParaRPr>
          </a:p>
          <a:p>
            <a:pPr marL="457200" lvl="0" indent="-342900" algn="l" rtl="0">
              <a:lnSpc>
                <a:spcPct val="115000"/>
              </a:lnSpc>
              <a:spcBef>
                <a:spcPts val="0"/>
              </a:spcBef>
              <a:spcAft>
                <a:spcPts val="0"/>
              </a:spcAft>
              <a:buClr>
                <a:schemeClr val="dk1"/>
              </a:buClr>
              <a:buSzPts val="1800"/>
              <a:buFont typeface="Lato"/>
              <a:buChar char="●"/>
            </a:pPr>
            <a:r>
              <a:rPr lang="en" sz="1800" b="1">
                <a:solidFill>
                  <a:schemeClr val="dk1"/>
                </a:solidFill>
                <a:latin typeface="Lato"/>
                <a:ea typeface="Lato"/>
                <a:cs typeface="Lato"/>
                <a:sym typeface="Lato"/>
              </a:rPr>
              <a:t>The degree of a statement to be sound is its Soundness assessment.</a:t>
            </a:r>
            <a:endParaRPr sz="1800">
              <a:solidFill>
                <a:schemeClr val="dk1"/>
              </a:solidFill>
              <a:latin typeface="Lato"/>
              <a:ea typeface="Lato"/>
              <a:cs typeface="Lato"/>
              <a:sym typeface="Lato"/>
            </a:endParaRPr>
          </a:p>
          <a:p>
            <a:pPr marL="457200" lvl="0" indent="-342900" algn="l" rtl="0">
              <a:lnSpc>
                <a:spcPct val="115000"/>
              </a:lnSpc>
              <a:spcBef>
                <a:spcPts val="0"/>
              </a:spcBef>
              <a:spcAft>
                <a:spcPts val="0"/>
              </a:spcAft>
              <a:buClr>
                <a:schemeClr val="dk1"/>
              </a:buClr>
              <a:buSzPts val="1800"/>
              <a:buFont typeface="Lato"/>
              <a:buChar char="●"/>
            </a:pPr>
            <a:r>
              <a:rPr lang="en" sz="1800" b="1">
                <a:solidFill>
                  <a:schemeClr val="dk1"/>
                </a:solidFill>
                <a:latin typeface="Lato"/>
                <a:ea typeface="Lato"/>
                <a:cs typeface="Lato"/>
                <a:sym typeface="Lato"/>
              </a:rPr>
              <a:t>Precision</a:t>
            </a:r>
            <a:r>
              <a:rPr lang="en" sz="1800">
                <a:solidFill>
                  <a:schemeClr val="dk1"/>
                </a:solidFill>
                <a:latin typeface="Lato"/>
                <a:ea typeface="Lato"/>
                <a:cs typeface="Lato"/>
                <a:sym typeface="Lato"/>
              </a:rPr>
              <a:t> (The result has a outer boundary)</a:t>
            </a:r>
            <a:endParaRPr sz="1800">
              <a:solidFill>
                <a:schemeClr val="dk1"/>
              </a:solidFill>
              <a:latin typeface="Lato"/>
              <a:ea typeface="Lato"/>
              <a:cs typeface="Lato"/>
              <a:sym typeface="Lato"/>
            </a:endParaRPr>
          </a:p>
          <a:p>
            <a:pPr marL="457200" lvl="0" indent="-342900" algn="l" rtl="0">
              <a:lnSpc>
                <a:spcPct val="115000"/>
              </a:lnSpc>
              <a:spcBef>
                <a:spcPts val="0"/>
              </a:spcBef>
              <a:spcAft>
                <a:spcPts val="0"/>
              </a:spcAft>
              <a:buClr>
                <a:schemeClr val="dk1"/>
              </a:buClr>
              <a:buSzPts val="1800"/>
              <a:buFont typeface="Lato"/>
              <a:buChar char="●"/>
            </a:pPr>
            <a:r>
              <a:rPr lang="en" sz="1800" b="1">
                <a:solidFill>
                  <a:schemeClr val="dk1"/>
                </a:solidFill>
                <a:latin typeface="Lato"/>
                <a:ea typeface="Lato"/>
                <a:cs typeface="Lato"/>
                <a:sym typeface="Lato"/>
              </a:rPr>
              <a:t>Termination </a:t>
            </a:r>
            <a:r>
              <a:rPr lang="en" sz="1800">
                <a:solidFill>
                  <a:schemeClr val="dk1"/>
                </a:solidFill>
                <a:latin typeface="Lato"/>
                <a:ea typeface="Lato"/>
                <a:cs typeface="Lato"/>
                <a:sym typeface="Lato"/>
              </a:rPr>
              <a:t>(It will come to completion)</a:t>
            </a:r>
            <a:endParaRPr sz="1800">
              <a:solidFill>
                <a:schemeClr val="dk1"/>
              </a:solidFill>
              <a:latin typeface="Lato"/>
              <a:ea typeface="Lato"/>
              <a:cs typeface="Lato"/>
              <a:sym typeface="Lato"/>
            </a:endParaRPr>
          </a:p>
          <a:p>
            <a:pPr marL="0" lvl="0" indent="0" algn="l" rtl="0">
              <a:spcBef>
                <a:spcPts val="1200"/>
              </a:spcBef>
              <a:spcAft>
                <a:spcPts val="0"/>
              </a:spcAft>
              <a:buNone/>
            </a:pPr>
            <a:endParaRPr/>
          </a:p>
        </p:txBody>
      </p:sp>
    </p:spTree>
    <p:extLst>
      <p:ext uri="{BB962C8B-B14F-4D97-AF65-F5344CB8AC3E}">
        <p14:creationId xmlns:p14="http://schemas.microsoft.com/office/powerpoint/2010/main" val="19057921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d9883459e2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d9883459e2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136378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1225" eaLnBrk="0" hangingPunct="0">
              <a:defRPr sz="1400" b="1">
                <a:solidFill>
                  <a:schemeClr val="bg1"/>
                </a:solidFill>
                <a:latin typeface="FrutigerNext LT Regular" pitchFamily="34" charset="0"/>
                <a:ea typeface="ＭＳ Ｐゴシック" panose="020B0600070205080204" pitchFamily="34" charset="-128"/>
              </a:defRPr>
            </a:lvl1pPr>
            <a:lvl2pPr marL="742950" indent="-285750" defTabSz="911225" eaLnBrk="0" hangingPunct="0">
              <a:defRPr sz="1400" b="1">
                <a:solidFill>
                  <a:schemeClr val="bg1"/>
                </a:solidFill>
                <a:latin typeface="FrutigerNext LT Regular" pitchFamily="34" charset="0"/>
                <a:ea typeface="ＭＳ Ｐゴシック" panose="020B0600070205080204" pitchFamily="34" charset="-128"/>
              </a:defRPr>
            </a:lvl2pPr>
            <a:lvl3pPr marL="1143000" indent="-228600" defTabSz="911225" eaLnBrk="0" hangingPunct="0">
              <a:defRPr sz="1400" b="1">
                <a:solidFill>
                  <a:schemeClr val="bg1"/>
                </a:solidFill>
                <a:latin typeface="FrutigerNext LT Regular" pitchFamily="34" charset="0"/>
                <a:ea typeface="ＭＳ Ｐゴシック" panose="020B0600070205080204" pitchFamily="34" charset="-128"/>
              </a:defRPr>
            </a:lvl3pPr>
            <a:lvl4pPr marL="1600200" indent="-228600" defTabSz="911225" eaLnBrk="0" hangingPunct="0">
              <a:defRPr sz="1400" b="1">
                <a:solidFill>
                  <a:schemeClr val="bg1"/>
                </a:solidFill>
                <a:latin typeface="FrutigerNext LT Regular" pitchFamily="34" charset="0"/>
                <a:ea typeface="ＭＳ Ｐゴシック" panose="020B0600070205080204" pitchFamily="34" charset="-128"/>
              </a:defRPr>
            </a:lvl4pPr>
            <a:lvl5pPr marL="2057400" indent="-228600" defTabSz="911225" eaLnBrk="0" hangingPunct="0">
              <a:defRPr sz="1400" b="1">
                <a:solidFill>
                  <a:schemeClr val="bg1"/>
                </a:solidFill>
                <a:latin typeface="FrutigerNext LT Regular" pitchFamily="34" charset="0"/>
                <a:ea typeface="ＭＳ Ｐゴシック" panose="020B0600070205080204" pitchFamily="34" charset="-128"/>
              </a:defRPr>
            </a:lvl5pPr>
            <a:lvl6pPr marL="2514600" indent="-228600" defTabSz="911225" eaLnBrk="0" fontAlgn="base" hangingPunct="0">
              <a:spcBef>
                <a:spcPct val="0"/>
              </a:spcBef>
              <a:spcAft>
                <a:spcPct val="0"/>
              </a:spcAft>
              <a:defRPr sz="1400" b="1">
                <a:solidFill>
                  <a:schemeClr val="bg1"/>
                </a:solidFill>
                <a:latin typeface="FrutigerNext LT Regular" pitchFamily="34" charset="0"/>
                <a:ea typeface="ＭＳ Ｐゴシック" panose="020B0600070205080204" pitchFamily="34" charset="-128"/>
              </a:defRPr>
            </a:lvl6pPr>
            <a:lvl7pPr marL="2971800" indent="-228600" defTabSz="911225" eaLnBrk="0" fontAlgn="base" hangingPunct="0">
              <a:spcBef>
                <a:spcPct val="0"/>
              </a:spcBef>
              <a:spcAft>
                <a:spcPct val="0"/>
              </a:spcAft>
              <a:defRPr sz="1400" b="1">
                <a:solidFill>
                  <a:schemeClr val="bg1"/>
                </a:solidFill>
                <a:latin typeface="FrutigerNext LT Regular" pitchFamily="34" charset="0"/>
                <a:ea typeface="ＭＳ Ｐゴシック" panose="020B0600070205080204" pitchFamily="34" charset="-128"/>
              </a:defRPr>
            </a:lvl7pPr>
            <a:lvl8pPr marL="3429000" indent="-228600" defTabSz="911225" eaLnBrk="0" fontAlgn="base" hangingPunct="0">
              <a:spcBef>
                <a:spcPct val="0"/>
              </a:spcBef>
              <a:spcAft>
                <a:spcPct val="0"/>
              </a:spcAft>
              <a:defRPr sz="1400" b="1">
                <a:solidFill>
                  <a:schemeClr val="bg1"/>
                </a:solidFill>
                <a:latin typeface="FrutigerNext LT Regular" pitchFamily="34" charset="0"/>
                <a:ea typeface="ＭＳ Ｐゴシック" panose="020B0600070205080204" pitchFamily="34" charset="-128"/>
              </a:defRPr>
            </a:lvl8pPr>
            <a:lvl9pPr marL="3886200" indent="-228600" defTabSz="911225" eaLnBrk="0" fontAlgn="base" hangingPunct="0">
              <a:spcBef>
                <a:spcPct val="0"/>
              </a:spcBef>
              <a:spcAft>
                <a:spcPct val="0"/>
              </a:spcAft>
              <a:defRPr sz="1400" b="1">
                <a:solidFill>
                  <a:schemeClr val="bg1"/>
                </a:solidFill>
                <a:latin typeface="FrutigerNext LT Regular" pitchFamily="34" charset="0"/>
                <a:ea typeface="ＭＳ Ｐゴシック" panose="020B0600070205080204" pitchFamily="34" charset="-128"/>
              </a:defRPr>
            </a:lvl9pPr>
          </a:lstStyle>
          <a:p>
            <a:fld id="{2EC185F8-1C42-4663-A2E8-D13EBA620E98}" type="slidenum">
              <a:rPr lang="zh-CN" altLang="en-US" sz="1200" b="0">
                <a:solidFill>
                  <a:srgbClr val="000000"/>
                </a:solidFill>
                <a:latin typeface="Arial" panose="020B0604020202020204" pitchFamily="34" charset="0"/>
              </a:rPr>
              <a:pPr/>
              <a:t>44</a:t>
            </a:fld>
            <a:endParaRPr lang="en-US" altLang="zh-CN" sz="1200" b="0">
              <a:solidFill>
                <a:srgbClr val="000000"/>
              </a:solidFill>
              <a:latin typeface="Arial" panose="020B0604020202020204" pitchFamily="34" charset="0"/>
            </a:endParaRPr>
          </a:p>
        </p:txBody>
      </p:sp>
      <p:sp>
        <p:nvSpPr>
          <p:cNvPr id="25603" name="Rectangle 2"/>
          <p:cNvSpPr>
            <a:spLocks noGrp="1" noRot="1" noChangeAspect="1" noChangeArrowheads="1" noTextEdit="1"/>
          </p:cNvSpPr>
          <p:nvPr>
            <p:ph type="sldImg"/>
          </p:nvPr>
        </p:nvSpPr>
        <p:spPr>
          <a:solidFill>
            <a:srgbClr val="FFFFFF"/>
          </a:solidFill>
          <a:ln/>
        </p:spPr>
      </p:sp>
      <p:sp>
        <p:nvSpPr>
          <p:cNvPr id="25604"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en-US">
              <a:latin typeface="Arial" panose="020B0604020202020204" pitchFamily="34" charset="0"/>
            </a:endParaRPr>
          </a:p>
        </p:txBody>
      </p:sp>
    </p:spTree>
    <p:extLst>
      <p:ext uri="{BB962C8B-B14F-4D97-AF65-F5344CB8AC3E}">
        <p14:creationId xmlns:p14="http://schemas.microsoft.com/office/powerpoint/2010/main" val="19853995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W" dirty="0"/>
          </a:p>
        </p:txBody>
      </p:sp>
      <p:sp>
        <p:nvSpPr>
          <p:cNvPr id="4" name="Slide Number Placeholder 3"/>
          <p:cNvSpPr>
            <a:spLocks noGrp="1"/>
          </p:cNvSpPr>
          <p:nvPr>
            <p:ph type="sldNum" sz="quarter" idx="5"/>
          </p:nvPr>
        </p:nvSpPr>
        <p:spPr/>
        <p:txBody>
          <a:bodyPr/>
          <a:lstStyle/>
          <a:p>
            <a:fld id="{F07326F3-4732-B74B-9C70-D0992466E499}" type="slidenum">
              <a:rPr lang="en-US" smtClean="0"/>
              <a:t>9</a:t>
            </a:fld>
            <a:endParaRPr lang="en-US"/>
          </a:p>
        </p:txBody>
      </p:sp>
    </p:spTree>
    <p:extLst>
      <p:ext uri="{BB962C8B-B14F-4D97-AF65-F5344CB8AC3E}">
        <p14:creationId xmlns:p14="http://schemas.microsoft.com/office/powerpoint/2010/main" val="5103119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W" dirty="0"/>
          </a:p>
        </p:txBody>
      </p:sp>
      <p:sp>
        <p:nvSpPr>
          <p:cNvPr id="4" name="Slide Number Placeholder 3"/>
          <p:cNvSpPr>
            <a:spLocks noGrp="1"/>
          </p:cNvSpPr>
          <p:nvPr>
            <p:ph type="sldNum" sz="quarter" idx="5"/>
          </p:nvPr>
        </p:nvSpPr>
        <p:spPr/>
        <p:txBody>
          <a:bodyPr/>
          <a:lstStyle/>
          <a:p>
            <a:fld id="{F07326F3-4732-B74B-9C70-D0992466E499}" type="slidenum">
              <a:rPr lang="en-US" smtClean="0"/>
              <a:t>14</a:t>
            </a:fld>
            <a:endParaRPr lang="en-US"/>
          </a:p>
        </p:txBody>
      </p:sp>
    </p:spTree>
    <p:extLst>
      <p:ext uri="{BB962C8B-B14F-4D97-AF65-F5344CB8AC3E}">
        <p14:creationId xmlns:p14="http://schemas.microsoft.com/office/powerpoint/2010/main" val="9596724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d9883459e2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d9883459e2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042709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d9883459e2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d9883459e2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914400" lvl="0" indent="0" algn="l" rtl="0">
              <a:lnSpc>
                <a:spcPct val="115000"/>
              </a:lnSpc>
              <a:spcBef>
                <a:spcPts val="0"/>
              </a:spcBef>
              <a:spcAft>
                <a:spcPts val="0"/>
              </a:spcAft>
              <a:buNone/>
            </a:pPr>
            <a:r>
              <a:rPr lang="en" sz="1800" b="1">
                <a:solidFill>
                  <a:schemeClr val="dk1"/>
                </a:solidFill>
                <a:latin typeface="Lato"/>
                <a:ea typeface="Lato"/>
                <a:cs typeface="Lato"/>
                <a:sym typeface="Lato"/>
              </a:rPr>
              <a:t>(notes) add hyperlinks with definitions </a:t>
            </a:r>
            <a:endParaRPr sz="1800" b="1">
              <a:solidFill>
                <a:schemeClr val="dk1"/>
              </a:solidFill>
              <a:latin typeface="Lato"/>
              <a:ea typeface="Lato"/>
              <a:cs typeface="Lato"/>
              <a:sym typeface="Lato"/>
            </a:endParaRPr>
          </a:p>
          <a:p>
            <a:pPr marL="457200" lvl="0" indent="-342900" algn="l" rtl="0">
              <a:lnSpc>
                <a:spcPct val="115000"/>
              </a:lnSpc>
              <a:spcBef>
                <a:spcPts val="1200"/>
              </a:spcBef>
              <a:spcAft>
                <a:spcPts val="0"/>
              </a:spcAft>
              <a:buClr>
                <a:schemeClr val="dk1"/>
              </a:buClr>
              <a:buSzPts val="1800"/>
              <a:buFont typeface="Lato"/>
              <a:buChar char="●"/>
            </a:pPr>
            <a:r>
              <a:rPr lang="en" sz="1800" b="1">
                <a:solidFill>
                  <a:schemeClr val="dk1"/>
                </a:solidFill>
                <a:latin typeface="Lato"/>
                <a:ea typeface="Lato"/>
                <a:cs typeface="Lato"/>
                <a:sym typeface="Lato"/>
              </a:rPr>
              <a:t>Soundness: A Sound statement is a true statement whose composed sub-statements all accountably true, and the overall constructed statement also can be assessed to be true.</a:t>
            </a:r>
            <a:endParaRPr sz="1800" b="1">
              <a:solidFill>
                <a:schemeClr val="dk1"/>
              </a:solidFill>
              <a:latin typeface="Lato"/>
              <a:ea typeface="Lato"/>
              <a:cs typeface="Lato"/>
              <a:sym typeface="Lato"/>
            </a:endParaRPr>
          </a:p>
          <a:p>
            <a:pPr marL="457200" lvl="0" indent="-342900" algn="l" rtl="0">
              <a:lnSpc>
                <a:spcPct val="115000"/>
              </a:lnSpc>
              <a:spcBef>
                <a:spcPts val="0"/>
              </a:spcBef>
              <a:spcAft>
                <a:spcPts val="0"/>
              </a:spcAft>
              <a:buClr>
                <a:schemeClr val="dk1"/>
              </a:buClr>
              <a:buSzPts val="1800"/>
              <a:buFont typeface="Lato"/>
              <a:buChar char="●"/>
            </a:pPr>
            <a:r>
              <a:rPr lang="en" sz="1800" b="1">
                <a:solidFill>
                  <a:schemeClr val="dk1"/>
                </a:solidFill>
                <a:latin typeface="Lato"/>
                <a:ea typeface="Lato"/>
                <a:cs typeface="Lato"/>
                <a:sym typeface="Lato"/>
              </a:rPr>
              <a:t>The degree of a statement to be sound is its Soundness assessment.</a:t>
            </a:r>
            <a:endParaRPr sz="1800">
              <a:solidFill>
                <a:schemeClr val="dk1"/>
              </a:solidFill>
              <a:latin typeface="Lato"/>
              <a:ea typeface="Lato"/>
              <a:cs typeface="Lato"/>
              <a:sym typeface="Lato"/>
            </a:endParaRPr>
          </a:p>
          <a:p>
            <a:pPr marL="457200" lvl="0" indent="-342900" algn="l" rtl="0">
              <a:lnSpc>
                <a:spcPct val="115000"/>
              </a:lnSpc>
              <a:spcBef>
                <a:spcPts val="0"/>
              </a:spcBef>
              <a:spcAft>
                <a:spcPts val="0"/>
              </a:spcAft>
              <a:buClr>
                <a:schemeClr val="dk1"/>
              </a:buClr>
              <a:buSzPts val="1800"/>
              <a:buFont typeface="Lato"/>
              <a:buChar char="●"/>
            </a:pPr>
            <a:r>
              <a:rPr lang="en" sz="1800" b="1">
                <a:solidFill>
                  <a:schemeClr val="dk1"/>
                </a:solidFill>
                <a:latin typeface="Lato"/>
                <a:ea typeface="Lato"/>
                <a:cs typeface="Lato"/>
                <a:sym typeface="Lato"/>
              </a:rPr>
              <a:t>Precision</a:t>
            </a:r>
            <a:r>
              <a:rPr lang="en" sz="1800">
                <a:solidFill>
                  <a:schemeClr val="dk1"/>
                </a:solidFill>
                <a:latin typeface="Lato"/>
                <a:ea typeface="Lato"/>
                <a:cs typeface="Lato"/>
                <a:sym typeface="Lato"/>
              </a:rPr>
              <a:t> (The result has a outer boundary)</a:t>
            </a:r>
            <a:endParaRPr sz="1800">
              <a:solidFill>
                <a:schemeClr val="dk1"/>
              </a:solidFill>
              <a:latin typeface="Lato"/>
              <a:ea typeface="Lato"/>
              <a:cs typeface="Lato"/>
              <a:sym typeface="Lato"/>
            </a:endParaRPr>
          </a:p>
          <a:p>
            <a:pPr marL="457200" lvl="0" indent="-342900" algn="l" rtl="0">
              <a:lnSpc>
                <a:spcPct val="115000"/>
              </a:lnSpc>
              <a:spcBef>
                <a:spcPts val="0"/>
              </a:spcBef>
              <a:spcAft>
                <a:spcPts val="0"/>
              </a:spcAft>
              <a:buClr>
                <a:schemeClr val="dk1"/>
              </a:buClr>
              <a:buSzPts val="1800"/>
              <a:buFont typeface="Lato"/>
              <a:buChar char="●"/>
            </a:pPr>
            <a:r>
              <a:rPr lang="en" sz="1800" b="1">
                <a:solidFill>
                  <a:schemeClr val="dk1"/>
                </a:solidFill>
                <a:latin typeface="Lato"/>
                <a:ea typeface="Lato"/>
                <a:cs typeface="Lato"/>
                <a:sym typeface="Lato"/>
              </a:rPr>
              <a:t>Termination </a:t>
            </a:r>
            <a:r>
              <a:rPr lang="en" sz="1800">
                <a:solidFill>
                  <a:schemeClr val="dk1"/>
                </a:solidFill>
                <a:latin typeface="Lato"/>
                <a:ea typeface="Lato"/>
                <a:cs typeface="Lato"/>
                <a:sym typeface="Lato"/>
              </a:rPr>
              <a:t>(It will come to completion)</a:t>
            </a:r>
            <a:endParaRPr sz="1800">
              <a:solidFill>
                <a:schemeClr val="dk1"/>
              </a:solidFill>
              <a:latin typeface="Lato"/>
              <a:ea typeface="Lato"/>
              <a:cs typeface="Lato"/>
              <a:sym typeface="Lato"/>
            </a:endParaRPr>
          </a:p>
          <a:p>
            <a:pPr marL="0" lvl="0" indent="0" algn="l" rtl="0">
              <a:spcBef>
                <a:spcPts val="1200"/>
              </a:spcBef>
              <a:spcAft>
                <a:spcPts val="0"/>
              </a:spcAft>
              <a:buNone/>
            </a:pPr>
            <a:endParaRPr/>
          </a:p>
        </p:txBody>
      </p:sp>
    </p:spTree>
    <p:extLst>
      <p:ext uri="{BB962C8B-B14F-4D97-AF65-F5344CB8AC3E}">
        <p14:creationId xmlns:p14="http://schemas.microsoft.com/office/powerpoint/2010/main" val="40908277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d9883459e2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d9883459e2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914400" lvl="0" indent="0" algn="l" rtl="0">
              <a:lnSpc>
                <a:spcPct val="115000"/>
              </a:lnSpc>
              <a:spcBef>
                <a:spcPts val="0"/>
              </a:spcBef>
              <a:spcAft>
                <a:spcPts val="0"/>
              </a:spcAft>
              <a:buNone/>
            </a:pPr>
            <a:r>
              <a:rPr lang="en" sz="1800" b="1">
                <a:solidFill>
                  <a:schemeClr val="dk1"/>
                </a:solidFill>
                <a:latin typeface="Lato"/>
                <a:ea typeface="Lato"/>
                <a:cs typeface="Lato"/>
                <a:sym typeface="Lato"/>
              </a:rPr>
              <a:t>(notes) add hyperlinks with definitions </a:t>
            </a:r>
            <a:endParaRPr sz="1800" b="1">
              <a:solidFill>
                <a:schemeClr val="dk1"/>
              </a:solidFill>
              <a:latin typeface="Lato"/>
              <a:ea typeface="Lato"/>
              <a:cs typeface="Lato"/>
              <a:sym typeface="Lato"/>
            </a:endParaRPr>
          </a:p>
          <a:p>
            <a:pPr marL="457200" lvl="0" indent="-342900" algn="l" rtl="0">
              <a:lnSpc>
                <a:spcPct val="115000"/>
              </a:lnSpc>
              <a:spcBef>
                <a:spcPts val="1200"/>
              </a:spcBef>
              <a:spcAft>
                <a:spcPts val="0"/>
              </a:spcAft>
              <a:buClr>
                <a:schemeClr val="dk1"/>
              </a:buClr>
              <a:buSzPts val="1800"/>
              <a:buFont typeface="Lato"/>
              <a:buChar char="●"/>
            </a:pPr>
            <a:r>
              <a:rPr lang="en" sz="1800" b="1">
                <a:solidFill>
                  <a:schemeClr val="dk1"/>
                </a:solidFill>
                <a:latin typeface="Lato"/>
                <a:ea typeface="Lato"/>
                <a:cs typeface="Lato"/>
                <a:sym typeface="Lato"/>
              </a:rPr>
              <a:t>Soundness: A Sound statement is a true statement whose composed sub-statements all accountably true, and the overall constructed statement also can be assessed to be true.</a:t>
            </a:r>
            <a:endParaRPr sz="1800" b="1">
              <a:solidFill>
                <a:schemeClr val="dk1"/>
              </a:solidFill>
              <a:latin typeface="Lato"/>
              <a:ea typeface="Lato"/>
              <a:cs typeface="Lato"/>
              <a:sym typeface="Lato"/>
            </a:endParaRPr>
          </a:p>
          <a:p>
            <a:pPr marL="457200" lvl="0" indent="-342900" algn="l" rtl="0">
              <a:lnSpc>
                <a:spcPct val="115000"/>
              </a:lnSpc>
              <a:spcBef>
                <a:spcPts val="0"/>
              </a:spcBef>
              <a:spcAft>
                <a:spcPts val="0"/>
              </a:spcAft>
              <a:buClr>
                <a:schemeClr val="dk1"/>
              </a:buClr>
              <a:buSzPts val="1800"/>
              <a:buFont typeface="Lato"/>
              <a:buChar char="●"/>
            </a:pPr>
            <a:r>
              <a:rPr lang="en" sz="1800" b="1">
                <a:solidFill>
                  <a:schemeClr val="dk1"/>
                </a:solidFill>
                <a:latin typeface="Lato"/>
                <a:ea typeface="Lato"/>
                <a:cs typeface="Lato"/>
                <a:sym typeface="Lato"/>
              </a:rPr>
              <a:t>The degree of a statement to be sound is its Soundness assessment.</a:t>
            </a:r>
            <a:endParaRPr sz="1800">
              <a:solidFill>
                <a:schemeClr val="dk1"/>
              </a:solidFill>
              <a:latin typeface="Lato"/>
              <a:ea typeface="Lato"/>
              <a:cs typeface="Lato"/>
              <a:sym typeface="Lato"/>
            </a:endParaRPr>
          </a:p>
          <a:p>
            <a:pPr marL="457200" lvl="0" indent="-342900" algn="l" rtl="0">
              <a:lnSpc>
                <a:spcPct val="115000"/>
              </a:lnSpc>
              <a:spcBef>
                <a:spcPts val="0"/>
              </a:spcBef>
              <a:spcAft>
                <a:spcPts val="0"/>
              </a:spcAft>
              <a:buClr>
                <a:schemeClr val="dk1"/>
              </a:buClr>
              <a:buSzPts val="1800"/>
              <a:buFont typeface="Lato"/>
              <a:buChar char="●"/>
            </a:pPr>
            <a:r>
              <a:rPr lang="en" sz="1800" b="1">
                <a:solidFill>
                  <a:schemeClr val="dk1"/>
                </a:solidFill>
                <a:latin typeface="Lato"/>
                <a:ea typeface="Lato"/>
                <a:cs typeface="Lato"/>
                <a:sym typeface="Lato"/>
              </a:rPr>
              <a:t>Precision</a:t>
            </a:r>
            <a:r>
              <a:rPr lang="en" sz="1800">
                <a:solidFill>
                  <a:schemeClr val="dk1"/>
                </a:solidFill>
                <a:latin typeface="Lato"/>
                <a:ea typeface="Lato"/>
                <a:cs typeface="Lato"/>
                <a:sym typeface="Lato"/>
              </a:rPr>
              <a:t> (The result has a outer boundary)</a:t>
            </a:r>
            <a:endParaRPr sz="1800">
              <a:solidFill>
                <a:schemeClr val="dk1"/>
              </a:solidFill>
              <a:latin typeface="Lato"/>
              <a:ea typeface="Lato"/>
              <a:cs typeface="Lato"/>
              <a:sym typeface="Lato"/>
            </a:endParaRPr>
          </a:p>
          <a:p>
            <a:pPr marL="457200" lvl="0" indent="-342900" algn="l" rtl="0">
              <a:lnSpc>
                <a:spcPct val="115000"/>
              </a:lnSpc>
              <a:spcBef>
                <a:spcPts val="0"/>
              </a:spcBef>
              <a:spcAft>
                <a:spcPts val="0"/>
              </a:spcAft>
              <a:buClr>
                <a:schemeClr val="dk1"/>
              </a:buClr>
              <a:buSzPts val="1800"/>
              <a:buFont typeface="Lato"/>
              <a:buChar char="●"/>
            </a:pPr>
            <a:r>
              <a:rPr lang="en" sz="1800" b="1">
                <a:solidFill>
                  <a:schemeClr val="dk1"/>
                </a:solidFill>
                <a:latin typeface="Lato"/>
                <a:ea typeface="Lato"/>
                <a:cs typeface="Lato"/>
                <a:sym typeface="Lato"/>
              </a:rPr>
              <a:t>Termination </a:t>
            </a:r>
            <a:r>
              <a:rPr lang="en" sz="1800">
                <a:solidFill>
                  <a:schemeClr val="dk1"/>
                </a:solidFill>
                <a:latin typeface="Lato"/>
                <a:ea typeface="Lato"/>
                <a:cs typeface="Lato"/>
                <a:sym typeface="Lato"/>
              </a:rPr>
              <a:t>(It will come to completion)</a:t>
            </a:r>
            <a:endParaRPr sz="1800">
              <a:solidFill>
                <a:schemeClr val="dk1"/>
              </a:solidFill>
              <a:latin typeface="Lato"/>
              <a:ea typeface="Lato"/>
              <a:cs typeface="Lato"/>
              <a:sym typeface="Lato"/>
            </a:endParaRPr>
          </a:p>
          <a:p>
            <a:pPr marL="0" lvl="0" indent="0" algn="l" rtl="0">
              <a:spcBef>
                <a:spcPts val="1200"/>
              </a:spcBef>
              <a:spcAft>
                <a:spcPts val="0"/>
              </a:spcAft>
              <a:buNone/>
            </a:pPr>
            <a:endParaRPr/>
          </a:p>
        </p:txBody>
      </p:sp>
    </p:spTree>
    <p:extLst>
      <p:ext uri="{BB962C8B-B14F-4D97-AF65-F5344CB8AC3E}">
        <p14:creationId xmlns:p14="http://schemas.microsoft.com/office/powerpoint/2010/main" val="13600465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c6f91993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c6f91993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512227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c6f91993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c6f91993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021412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42926036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6.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0.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0.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0.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0.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0.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15.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探索">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7" name="L 形 6"/>
          <p:cNvSpPr/>
          <p:nvPr userDrawn="1"/>
        </p:nvSpPr>
        <p:spPr>
          <a:xfrm rot="5400000">
            <a:off x="7853942" y="2130562"/>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10" name="Title 1">
            <a:extLst>
              <a:ext uri="{FF2B5EF4-FFF2-40B4-BE49-F238E27FC236}">
                <a16:creationId xmlns:a16="http://schemas.microsoft.com/office/drawing/2014/main" id="{8227DEE9-8BE9-0D49-BF96-9E83C5312E00}"/>
              </a:ext>
            </a:extLst>
          </p:cNvPr>
          <p:cNvSpPr>
            <a:spLocks noGrp="1"/>
          </p:cNvSpPr>
          <p:nvPr>
            <p:ph type="ctrTitle" hasCustomPrompt="1"/>
          </p:nvPr>
        </p:nvSpPr>
        <p:spPr>
          <a:xfrm>
            <a:off x="898996" y="907092"/>
            <a:ext cx="6559809" cy="690255"/>
          </a:xfrm>
          <a:prstGeom prst="rect">
            <a:avLst/>
          </a:prstGeom>
          <a:ln>
            <a:noFill/>
            <a:prstDash val="dash"/>
          </a:ln>
        </p:spPr>
        <p:txBody>
          <a:bodyPr lIns="0" tIns="0" rIns="0" bIns="0" anchor="t">
            <a:normAutofit/>
          </a:bodyPr>
          <a:lstStyle>
            <a:lvl1pPr algn="l">
              <a:defRPr sz="3200"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6" name="Text Placeholder 5">
            <a:extLst>
              <a:ext uri="{FF2B5EF4-FFF2-40B4-BE49-F238E27FC236}">
                <a16:creationId xmlns:a16="http://schemas.microsoft.com/office/drawing/2014/main" id="{2F43DA98-D48D-6947-95EF-BA3B05E68822}"/>
              </a:ext>
            </a:extLst>
          </p:cNvPr>
          <p:cNvSpPr>
            <a:spLocks noGrp="1"/>
          </p:cNvSpPr>
          <p:nvPr>
            <p:ph type="body" sz="quarter" idx="10" hasCustomPrompt="1"/>
          </p:nvPr>
        </p:nvSpPr>
        <p:spPr>
          <a:xfrm>
            <a:off x="929260" y="1949372"/>
            <a:ext cx="6535842" cy="643926"/>
          </a:xfrm>
          <a:prstGeom prst="rect">
            <a:avLst/>
          </a:prstGeom>
        </p:spPr>
        <p:txBody>
          <a:bodyPr lIns="0" tIns="0" rIns="0" bIns="0"/>
          <a:lstStyle>
            <a:lvl1pPr>
              <a:defRPr sz="1400">
                <a:solidFill>
                  <a:schemeClr val="tx1"/>
                </a:solidFill>
              </a:defRPr>
            </a:lvl1pPr>
          </a:lstStyle>
          <a:p>
            <a:pPr lvl="0"/>
            <a:r>
              <a:rPr lang="zh-CN" altLang="en-US" dirty="0"/>
              <a:t>单击此处添加文本</a:t>
            </a:r>
            <a:endParaRPr lang="en-US" dirty="0"/>
          </a:p>
        </p:txBody>
      </p:sp>
      <p:sp>
        <p:nvSpPr>
          <p:cNvPr id="9" name="Text Placeholder 5">
            <a:extLst>
              <a:ext uri="{FF2B5EF4-FFF2-40B4-BE49-F238E27FC236}">
                <a16:creationId xmlns:a16="http://schemas.microsoft.com/office/drawing/2014/main" id="{52F8733E-C4C9-8D4D-8DDA-CAB265AC05A0}"/>
              </a:ext>
            </a:extLst>
          </p:cNvPr>
          <p:cNvSpPr>
            <a:spLocks noGrp="1"/>
          </p:cNvSpPr>
          <p:nvPr>
            <p:ph type="body" sz="quarter" idx="11"/>
          </p:nvPr>
        </p:nvSpPr>
        <p:spPr>
          <a:xfrm>
            <a:off x="913588" y="6227190"/>
            <a:ext cx="1617170" cy="322753"/>
          </a:xfrm>
          <a:prstGeom prst="rect">
            <a:avLst/>
          </a:prstGeom>
        </p:spPr>
        <p:txBody>
          <a:bodyPr lIns="0" tIns="0" rIns="0" bIns="0"/>
          <a:lstStyle>
            <a:lvl1pPr>
              <a:defRPr sz="900">
                <a:solidFill>
                  <a:schemeClr val="tx1"/>
                </a:solidFill>
              </a:defRPr>
            </a:lvl1pPr>
          </a:lstStyle>
          <a:p>
            <a:pPr lvl="0"/>
            <a:r>
              <a:rPr lang="zh-CN" altLang="en-US"/>
              <a:t>单击此处编辑母版文本样式</a:t>
            </a:r>
          </a:p>
        </p:txBody>
      </p:sp>
    </p:spTree>
    <p:extLst>
      <p:ext uri="{BB962C8B-B14F-4D97-AF65-F5344CB8AC3E}">
        <p14:creationId xmlns:p14="http://schemas.microsoft.com/office/powerpoint/2010/main" val="1651949536"/>
      </p:ext>
    </p:extLst>
  </p:cSld>
  <p:clrMapOvr>
    <a:masterClrMapping/>
  </p:clrMapOvr>
  <p:extLst>
    <p:ext uri="{DCECCB84-F9BA-43D5-87BE-67443E8EF086}">
      <p15:sldGuideLst xmlns:p15="http://schemas.microsoft.com/office/powerpoint/2012/main">
        <p15:guide id="1" orient="horz" pos="3414">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342960" y="1"/>
            <a:ext cx="11568030" cy="1143000"/>
          </a:xfrm>
          <a:prstGeom prst="rect">
            <a:avLst/>
          </a:prstGeom>
        </p:spPr>
        <p:txBody>
          <a:bodyPr/>
          <a:lstStyle>
            <a:lvl1pPr>
              <a:defRPr sz="2797">
                <a:solidFill>
                  <a:srgbClr val="3E5D82"/>
                </a:solidFill>
                <a:latin typeface="微软雅黑" pitchFamily="34" charset="-122"/>
                <a:ea typeface="微软雅黑" pitchFamily="34" charset="-122"/>
              </a:defRPr>
            </a:lvl1pPr>
          </a:lstStyle>
          <a:p>
            <a:r>
              <a:rPr lang="zh-CN" altLang="en-US" dirty="0"/>
              <a:t>单击此处编辑母版标题样式</a:t>
            </a:r>
          </a:p>
        </p:txBody>
      </p:sp>
    </p:spTree>
    <p:extLst>
      <p:ext uri="{BB962C8B-B14F-4D97-AF65-F5344CB8AC3E}">
        <p14:creationId xmlns:p14="http://schemas.microsoft.com/office/powerpoint/2010/main" val="16315015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7_标题和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336992" y="177300"/>
            <a:ext cx="11522780" cy="762511"/>
          </a:xfrm>
          <a:prstGeom prst="rect">
            <a:avLst/>
          </a:prstGeom>
        </p:spPr>
        <p:txBody>
          <a:bodyPr anchor="ctr" anchorCtr="0"/>
          <a:lstStyle>
            <a:lvl1pPr algn="l">
              <a:defRPr sz="2797" b="1">
                <a:latin typeface="Arial" pitchFamily="34" charset="0"/>
                <a:ea typeface="微软雅黑" pitchFamily="34" charset="-122"/>
                <a:cs typeface="Arial" pitchFamily="34" charset="0"/>
              </a:defRPr>
            </a:lvl1pPr>
          </a:lstStyle>
          <a:p>
            <a:r>
              <a:rPr lang="zh-CN" altLang="en-US" dirty="0"/>
              <a:t>单击此处编辑</a:t>
            </a:r>
            <a:br>
              <a:rPr lang="en-US" altLang="zh-CN" dirty="0"/>
            </a:br>
            <a:r>
              <a:rPr lang="zh-CN" altLang="en-US" dirty="0"/>
              <a:t>母版标题样式</a:t>
            </a:r>
          </a:p>
        </p:txBody>
      </p:sp>
    </p:spTree>
    <p:extLst>
      <p:ext uri="{BB962C8B-B14F-4D97-AF65-F5344CB8AC3E}">
        <p14:creationId xmlns:p14="http://schemas.microsoft.com/office/powerpoint/2010/main" val="2014644519"/>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596" y="1122363"/>
            <a:ext cx="9147572"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596" y="3602038"/>
            <a:ext cx="9147572"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E72CE3D8-9C56-469E-B6AF-E320D35E2B59}" type="datetimeFigureOut">
              <a:rPr lang="zh-CN" altLang="en-US" smtClean="0">
                <a:solidFill>
                  <a:prstClr val="black">
                    <a:tint val="75000"/>
                  </a:prstClr>
                </a:solidFill>
              </a:rPr>
              <a:pPr/>
              <a:t>2021/10/29</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75DBB995-8309-443B-A4DC-8D0D5E6CBBCF}"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5293759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E72CE3D8-9C56-469E-B6AF-E320D35E2B59}" type="datetimeFigureOut">
              <a:rPr lang="zh-CN" altLang="en-US" smtClean="0">
                <a:solidFill>
                  <a:prstClr val="black">
                    <a:tint val="75000"/>
                  </a:prstClr>
                </a:solidFill>
              </a:rPr>
              <a:pPr/>
              <a:t>2021/10/29</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75DBB995-8309-443B-A4DC-8D0D5E6CBBCF}"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31038930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2175" y="1709739"/>
            <a:ext cx="10519708"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2175" y="4589464"/>
            <a:ext cx="10519708"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E72CE3D8-9C56-469E-B6AF-E320D35E2B59}" type="datetimeFigureOut">
              <a:rPr lang="zh-CN" altLang="en-US" smtClean="0">
                <a:solidFill>
                  <a:prstClr val="black">
                    <a:tint val="75000"/>
                  </a:prstClr>
                </a:solidFill>
              </a:rPr>
              <a:pPr/>
              <a:t>2021/10/29</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75DBB995-8309-443B-A4DC-8D0D5E6CBBCF}"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0502689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528" y="1825625"/>
            <a:ext cx="5183624"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4611" y="1825625"/>
            <a:ext cx="5183624"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E72CE3D8-9C56-469E-B6AF-E320D35E2B59}" type="datetimeFigureOut">
              <a:rPr lang="zh-CN" altLang="en-US" smtClean="0">
                <a:solidFill>
                  <a:prstClr val="black">
                    <a:tint val="75000"/>
                  </a:prstClr>
                </a:solidFill>
              </a:rPr>
              <a:pPr/>
              <a:t>2021/10/29</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75DBB995-8309-443B-A4DC-8D0D5E6CBBCF}"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73747885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40116" y="365126"/>
            <a:ext cx="10519708" cy="1325563"/>
          </a:xfrm>
        </p:spPr>
        <p:txBody>
          <a:bodyPr/>
          <a:lstStyle/>
          <a:p>
            <a:r>
              <a:rPr lang="zh-CN" altLang="en-US"/>
              <a:t>单击此处编辑母版标题样式</a:t>
            </a:r>
          </a:p>
        </p:txBody>
      </p:sp>
      <p:sp>
        <p:nvSpPr>
          <p:cNvPr id="3" name="文本占位符 2"/>
          <p:cNvSpPr>
            <a:spLocks noGrp="1"/>
          </p:cNvSpPr>
          <p:nvPr>
            <p:ph type="body" idx="1"/>
          </p:nvPr>
        </p:nvSpPr>
        <p:spPr>
          <a:xfrm>
            <a:off x="840117" y="1681163"/>
            <a:ext cx="515980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40117" y="2505075"/>
            <a:ext cx="5159802"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4611" y="1681163"/>
            <a:ext cx="5185213"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4611" y="2505075"/>
            <a:ext cx="5185213"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E72CE3D8-9C56-469E-B6AF-E320D35E2B59}" type="datetimeFigureOut">
              <a:rPr lang="zh-CN" altLang="en-US" smtClean="0">
                <a:solidFill>
                  <a:prstClr val="black">
                    <a:tint val="75000"/>
                  </a:prstClr>
                </a:solidFill>
              </a:rPr>
              <a:pPr/>
              <a:t>2021/10/29</a:t>
            </a:fld>
            <a:endParaRPr lang="zh-CN" altLang="en-US">
              <a:solidFill>
                <a:prstClr val="black">
                  <a:tint val="75000"/>
                </a:prstClr>
              </a:solidFill>
            </a:endParaRPr>
          </a:p>
        </p:txBody>
      </p:sp>
      <p:sp>
        <p:nvSpPr>
          <p:cNvPr id="8" name="页脚占位符 7"/>
          <p:cNvSpPr>
            <a:spLocks noGrp="1"/>
          </p:cNvSpPr>
          <p:nvPr>
            <p:ph type="ftr" sz="quarter" idx="11"/>
          </p:nvPr>
        </p:nvSpPr>
        <p:spPr/>
        <p:txBody>
          <a:bodyPr/>
          <a:lstStyle/>
          <a:p>
            <a:endParaRPr lang="zh-CN" altLang="en-US">
              <a:solidFill>
                <a:prstClr val="black">
                  <a:tint val="75000"/>
                </a:prstClr>
              </a:solidFill>
            </a:endParaRPr>
          </a:p>
        </p:txBody>
      </p:sp>
      <p:sp>
        <p:nvSpPr>
          <p:cNvPr id="9" name="灯片编号占位符 8"/>
          <p:cNvSpPr>
            <a:spLocks noGrp="1"/>
          </p:cNvSpPr>
          <p:nvPr>
            <p:ph type="sldNum" sz="quarter" idx="12"/>
          </p:nvPr>
        </p:nvSpPr>
        <p:spPr/>
        <p:txBody>
          <a:bodyPr/>
          <a:lstStyle/>
          <a:p>
            <a:fld id="{75DBB995-8309-443B-A4DC-8D0D5E6CBBCF}"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06157800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E72CE3D8-9C56-469E-B6AF-E320D35E2B59}" type="datetimeFigureOut">
              <a:rPr lang="zh-CN" altLang="en-US" smtClean="0">
                <a:solidFill>
                  <a:prstClr val="black">
                    <a:tint val="75000"/>
                  </a:prstClr>
                </a:solidFill>
              </a:rPr>
              <a:pPr/>
              <a:t>2021/10/29</a:t>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75DBB995-8309-443B-A4DC-8D0D5E6CBBCF}"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30429529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E72CE3D8-9C56-469E-B6AF-E320D35E2B59}" type="datetimeFigureOut">
              <a:rPr lang="zh-CN" altLang="en-US" smtClean="0">
                <a:solidFill>
                  <a:prstClr val="black">
                    <a:tint val="75000"/>
                  </a:prstClr>
                </a:solidFill>
              </a:rPr>
              <a:pPr/>
              <a:t>2021/10/29</a:t>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fld id="{75DBB995-8309-443B-A4DC-8D0D5E6CBBCF}"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04162012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40117" y="457200"/>
            <a:ext cx="3933773"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5213" y="987426"/>
            <a:ext cx="6174611"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40117" y="2057400"/>
            <a:ext cx="393377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E72CE3D8-9C56-469E-B6AF-E320D35E2B59}" type="datetimeFigureOut">
              <a:rPr lang="zh-CN" altLang="en-US" smtClean="0">
                <a:solidFill>
                  <a:prstClr val="black">
                    <a:tint val="75000"/>
                  </a:prstClr>
                </a:solidFill>
              </a:rPr>
              <a:pPr/>
              <a:t>2021/10/29</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75DBB995-8309-443B-A4DC-8D0D5E6CBBCF}"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9444279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智能">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62AA4863-E1EF-3342-A8CB-ECD4FD06CEB7}"/>
              </a:ext>
            </a:extLst>
          </p:cNvPr>
          <p:cNvSpPr>
            <a:spLocks noGrp="1"/>
          </p:cNvSpPr>
          <p:nvPr>
            <p:ph type="ctrTitle" hasCustomPrompt="1"/>
          </p:nvPr>
        </p:nvSpPr>
        <p:spPr>
          <a:xfrm>
            <a:off x="898996" y="907092"/>
            <a:ext cx="6559809" cy="690255"/>
          </a:xfrm>
          <a:prstGeom prst="rect">
            <a:avLst/>
          </a:prstGeom>
        </p:spPr>
        <p:txBody>
          <a:bodyPr lIns="0" tIns="0" rIns="0" bIns="0" anchor="t">
            <a:normAutofit/>
          </a:bodyPr>
          <a:lstStyle>
            <a:lvl1pPr algn="l">
              <a:defRPr sz="3200"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5" name="Text Placeholder 5">
            <a:extLst>
              <a:ext uri="{FF2B5EF4-FFF2-40B4-BE49-F238E27FC236}">
                <a16:creationId xmlns:a16="http://schemas.microsoft.com/office/drawing/2014/main" id="{195303EA-8491-464F-99A0-67F948701C12}"/>
              </a:ext>
            </a:extLst>
          </p:cNvPr>
          <p:cNvSpPr>
            <a:spLocks noGrp="1"/>
          </p:cNvSpPr>
          <p:nvPr>
            <p:ph type="body" sz="quarter" idx="10" hasCustomPrompt="1"/>
          </p:nvPr>
        </p:nvSpPr>
        <p:spPr>
          <a:xfrm>
            <a:off x="929260" y="1949372"/>
            <a:ext cx="4128162" cy="643926"/>
          </a:xfrm>
          <a:prstGeom prst="rect">
            <a:avLst/>
          </a:prstGeom>
        </p:spPr>
        <p:txBody>
          <a:bodyPr lIns="0" tIns="0" rIns="0" bIns="0"/>
          <a:lstStyle>
            <a:lvl1pPr>
              <a:defRPr sz="1400">
                <a:solidFill>
                  <a:schemeClr val="tx1"/>
                </a:solidFill>
              </a:defRPr>
            </a:lvl1pPr>
          </a:lstStyle>
          <a:p>
            <a:pPr lvl="0"/>
            <a:r>
              <a:rPr lang="zh-CN" altLang="en-US" dirty="0"/>
              <a:t>单击此处添加文本</a:t>
            </a:r>
            <a:endParaRPr lang="en-US" dirty="0"/>
          </a:p>
        </p:txBody>
      </p:sp>
      <p:sp>
        <p:nvSpPr>
          <p:cNvPr id="6" name="Text Placeholder 5">
            <a:extLst>
              <a:ext uri="{FF2B5EF4-FFF2-40B4-BE49-F238E27FC236}">
                <a16:creationId xmlns:a16="http://schemas.microsoft.com/office/drawing/2014/main" id="{56DBC59C-CE55-E340-A3AE-F88AAF0D7560}"/>
              </a:ext>
            </a:extLst>
          </p:cNvPr>
          <p:cNvSpPr>
            <a:spLocks noGrp="1"/>
          </p:cNvSpPr>
          <p:nvPr>
            <p:ph type="body" sz="quarter" idx="11"/>
          </p:nvPr>
        </p:nvSpPr>
        <p:spPr>
          <a:xfrm>
            <a:off x="913588" y="6227190"/>
            <a:ext cx="1617170" cy="322753"/>
          </a:xfrm>
          <a:prstGeom prst="rect">
            <a:avLst/>
          </a:prstGeom>
        </p:spPr>
        <p:txBody>
          <a:bodyPr lIns="0" tIns="0" rIns="0" bIns="0"/>
          <a:lstStyle>
            <a:lvl1pPr>
              <a:defRPr sz="900">
                <a:solidFill>
                  <a:schemeClr val="tx1"/>
                </a:solidFill>
              </a:defRPr>
            </a:lvl1pPr>
          </a:lstStyle>
          <a:p>
            <a:pPr lvl="0"/>
            <a:r>
              <a:rPr lang="zh-CN" altLang="en-US"/>
              <a:t>单击此处编辑母版文本样式</a:t>
            </a:r>
          </a:p>
        </p:txBody>
      </p:sp>
      <p:sp>
        <p:nvSpPr>
          <p:cNvPr id="14" name="L 形 17">
            <a:extLst>
              <a:ext uri="{FF2B5EF4-FFF2-40B4-BE49-F238E27FC236}">
                <a16:creationId xmlns:a16="http://schemas.microsoft.com/office/drawing/2014/main" id="{3049C48A-4CAE-8940-8A29-89DE0543DF4C}"/>
              </a:ext>
            </a:extLst>
          </p:cNvPr>
          <p:cNvSpPr/>
          <p:nvPr userDrawn="1"/>
        </p:nvSpPr>
        <p:spPr>
          <a:xfrm rot="5400000">
            <a:off x="5369529" y="2370740"/>
            <a:ext cx="744262" cy="762208"/>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Tree>
    <p:extLst>
      <p:ext uri="{BB962C8B-B14F-4D97-AF65-F5344CB8AC3E}">
        <p14:creationId xmlns:p14="http://schemas.microsoft.com/office/powerpoint/2010/main" val="3514487387"/>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40117" y="457200"/>
            <a:ext cx="3933773"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5213" y="987426"/>
            <a:ext cx="6174611"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40117" y="2057400"/>
            <a:ext cx="393377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E72CE3D8-9C56-469E-B6AF-E320D35E2B59}" type="datetimeFigureOut">
              <a:rPr lang="zh-CN" altLang="en-US" smtClean="0">
                <a:solidFill>
                  <a:prstClr val="black">
                    <a:tint val="75000"/>
                  </a:prstClr>
                </a:solidFill>
              </a:rPr>
              <a:pPr/>
              <a:t>2021/10/29</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75DBB995-8309-443B-A4DC-8D0D5E6CBBCF}"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06987071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E72CE3D8-9C56-469E-B6AF-E320D35E2B59}" type="datetimeFigureOut">
              <a:rPr lang="zh-CN" altLang="en-US" smtClean="0">
                <a:solidFill>
                  <a:prstClr val="black">
                    <a:tint val="75000"/>
                  </a:prstClr>
                </a:solidFill>
              </a:rPr>
              <a:pPr/>
              <a:t>2021/10/29</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75DBB995-8309-443B-A4DC-8D0D5E6CBBCF}"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23527592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8309" y="365125"/>
            <a:ext cx="2629927"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527" y="365125"/>
            <a:ext cx="7737322"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E72CE3D8-9C56-469E-B6AF-E320D35E2B59}" type="datetimeFigureOut">
              <a:rPr lang="zh-CN" altLang="en-US" smtClean="0">
                <a:solidFill>
                  <a:prstClr val="black">
                    <a:tint val="75000"/>
                  </a:prstClr>
                </a:solidFill>
              </a:rPr>
              <a:pPr/>
              <a:t>2021/10/29</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75DBB995-8309-443B-A4DC-8D0D5E6CBBCF}"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21997922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_仅标题">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839" y="275167"/>
            <a:ext cx="10977087" cy="593463"/>
          </a:xfrm>
          <a:prstGeom prst="rect">
            <a:avLst/>
          </a:prstGeom>
        </p:spPr>
        <p:txBody>
          <a:bodyPr vert="horz" lIns="121944" tIns="60972" rIns="121944" bIns="60972" rtlCol="0" anchor="ctr">
            <a:noAutofit/>
          </a:bodyPr>
          <a:lstStyle>
            <a:lvl1pPr algn="l">
              <a:defRPr>
                <a:solidFill>
                  <a:srgbClr val="C00000"/>
                </a:solidFill>
              </a:defRPr>
            </a:lvl1pPr>
          </a:lstStyle>
          <a:p>
            <a:r>
              <a:rPr lang="zh-CN" altLang="en-US"/>
              <a:t>单击此处编辑母版标题样式</a:t>
            </a:r>
          </a:p>
        </p:txBody>
      </p:sp>
      <p:sp>
        <p:nvSpPr>
          <p:cNvPr id="3" name="文本占位符 2"/>
          <p:cNvSpPr>
            <a:spLocks noGrp="1"/>
          </p:cNvSpPr>
          <p:nvPr>
            <p:ph idx="1"/>
          </p:nvPr>
        </p:nvSpPr>
        <p:spPr>
          <a:xfrm>
            <a:off x="609839" y="1044788"/>
            <a:ext cx="10977087" cy="5080848"/>
          </a:xfrm>
          <a:prstGeom prst="rect">
            <a:avLst/>
          </a:prstGeom>
        </p:spPr>
        <p:txBody>
          <a:bodyPr vert="horz" lIns="121944" tIns="60972" rIns="121944" bIns="60972" rtlCol="0">
            <a:normAutofit/>
          </a:bodyPr>
          <a:lstStyle>
            <a:lvl1pPr marL="571386" indent="-571386">
              <a:buFont typeface="Wingdings" panose="05000000000000000000" pitchFamily="2" charset="2"/>
              <a:buChar char="ü"/>
              <a:defRPr sz="2400"/>
            </a:lvl1pPr>
            <a:lvl2pPr marL="1066709" indent="-457109">
              <a:buFont typeface="Wingdings" panose="05000000000000000000" pitchFamily="2" charset="2"/>
              <a:buChar char="ü"/>
              <a:defRPr sz="2000"/>
            </a:lvl2pPr>
            <a:lvl3pPr marL="1676309" indent="-457109">
              <a:buFont typeface="Wingdings" panose="05000000000000000000" pitchFamily="2" charset="2"/>
              <a:buChar char="ü"/>
              <a:defRPr sz="1600"/>
            </a:lvl3pPr>
            <a:lvl4pPr marL="2171632" indent="-342831">
              <a:buFont typeface="Wingdings" panose="05000000000000000000" pitchFamily="2" charset="2"/>
              <a:buChar char="ü"/>
              <a:defRPr sz="1200"/>
            </a:lvl4pPr>
            <a:lvl5pPr marL="2781232" indent="-342831">
              <a:buFont typeface="Wingdings" panose="05000000000000000000" pitchFamily="2" charset="2"/>
              <a:buChar char="ü"/>
              <a:defRPr sz="8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425632351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7"/>
        <p:cNvGrpSpPr/>
        <p:nvPr/>
      </p:nvGrpSpPr>
      <p:grpSpPr>
        <a:xfrm>
          <a:off x="0" y="0"/>
          <a:ext cx="0" cy="0"/>
          <a:chOff x="0" y="0"/>
          <a:chExt cx="0" cy="0"/>
        </a:xfrm>
      </p:grpSpPr>
      <p:sp>
        <p:nvSpPr>
          <p:cNvPr id="18" name="Google Shape;18;p4"/>
          <p:cNvSpPr txBox="1">
            <a:spLocks noGrp="1"/>
          </p:cNvSpPr>
          <p:nvPr>
            <p:ph type="title"/>
          </p:nvPr>
        </p:nvSpPr>
        <p:spPr>
          <a:xfrm>
            <a:off x="415763" y="252800"/>
            <a:ext cx="11365238"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9" name="Google Shape;19;p4"/>
          <p:cNvSpPr txBox="1">
            <a:spLocks noGrp="1"/>
          </p:cNvSpPr>
          <p:nvPr>
            <p:ph type="body" idx="1"/>
          </p:nvPr>
        </p:nvSpPr>
        <p:spPr>
          <a:xfrm>
            <a:off x="415763" y="1536633"/>
            <a:ext cx="11365238" cy="4555200"/>
          </a:xfrm>
          <a:prstGeom prst="rect">
            <a:avLst/>
          </a:prstGeom>
        </p:spPr>
        <p:txBody>
          <a:bodyPr spcFirstLastPara="1" wrap="square" lIns="91425" tIns="91425" rIns="91425" bIns="91425" anchor="t" anchorCtr="0">
            <a:normAutofit/>
          </a:bodyPr>
          <a:lstStyle>
            <a:lvl1pPr marL="609585" lvl="0" indent="-457189">
              <a:spcBef>
                <a:spcPts val="0"/>
              </a:spcBef>
              <a:spcAft>
                <a:spcPts val="0"/>
              </a:spcAft>
              <a:buSzPts val="1800"/>
              <a:buFont typeface="Lato"/>
              <a:buChar char="●"/>
              <a:defRPr>
                <a:latin typeface="Lato"/>
                <a:ea typeface="Lato"/>
                <a:cs typeface="Lato"/>
                <a:sym typeface="Lato"/>
              </a:defRPr>
            </a:lvl1pPr>
            <a:lvl2pPr marL="1219170" lvl="1" indent="-423323">
              <a:spcBef>
                <a:spcPts val="0"/>
              </a:spcBef>
              <a:spcAft>
                <a:spcPts val="0"/>
              </a:spcAft>
              <a:buSzPts val="1400"/>
              <a:buFont typeface="Lato"/>
              <a:buChar char="○"/>
              <a:defRPr>
                <a:latin typeface="Lato"/>
                <a:ea typeface="Lato"/>
                <a:cs typeface="Lato"/>
                <a:sym typeface="Lato"/>
              </a:defRPr>
            </a:lvl2pPr>
            <a:lvl3pPr marL="1828754" lvl="2" indent="-423323">
              <a:spcBef>
                <a:spcPts val="0"/>
              </a:spcBef>
              <a:spcAft>
                <a:spcPts val="0"/>
              </a:spcAft>
              <a:buSzPts val="1400"/>
              <a:buFont typeface="Lato"/>
              <a:buChar char="■"/>
              <a:defRPr>
                <a:latin typeface="Lato"/>
                <a:ea typeface="Lato"/>
                <a:cs typeface="Lato"/>
                <a:sym typeface="Lato"/>
              </a:defRPr>
            </a:lvl3pPr>
            <a:lvl4pPr marL="2438339" lvl="3" indent="-423323">
              <a:spcBef>
                <a:spcPts val="0"/>
              </a:spcBef>
              <a:spcAft>
                <a:spcPts val="0"/>
              </a:spcAft>
              <a:buSzPts val="1400"/>
              <a:buFont typeface="Lato"/>
              <a:buChar char="●"/>
              <a:defRPr>
                <a:latin typeface="Lato"/>
                <a:ea typeface="Lato"/>
                <a:cs typeface="Lato"/>
                <a:sym typeface="Lato"/>
              </a:defRPr>
            </a:lvl4pPr>
            <a:lvl5pPr marL="3047924" lvl="4" indent="-423323">
              <a:spcBef>
                <a:spcPts val="0"/>
              </a:spcBef>
              <a:spcAft>
                <a:spcPts val="0"/>
              </a:spcAft>
              <a:buSzPts val="1400"/>
              <a:buFont typeface="Lato"/>
              <a:buChar char="○"/>
              <a:defRPr>
                <a:latin typeface="Lato"/>
                <a:ea typeface="Lato"/>
                <a:cs typeface="Lato"/>
                <a:sym typeface="Lato"/>
              </a:defRPr>
            </a:lvl5pPr>
            <a:lvl6pPr marL="3657509" lvl="5" indent="-423323">
              <a:spcBef>
                <a:spcPts val="0"/>
              </a:spcBef>
              <a:spcAft>
                <a:spcPts val="0"/>
              </a:spcAft>
              <a:buSzPts val="1400"/>
              <a:buFont typeface="Lato"/>
              <a:buChar char="■"/>
              <a:defRPr>
                <a:latin typeface="Lato"/>
                <a:ea typeface="Lato"/>
                <a:cs typeface="Lato"/>
                <a:sym typeface="Lato"/>
              </a:defRPr>
            </a:lvl6pPr>
            <a:lvl7pPr marL="4267093" lvl="6" indent="-423323">
              <a:spcBef>
                <a:spcPts val="0"/>
              </a:spcBef>
              <a:spcAft>
                <a:spcPts val="0"/>
              </a:spcAft>
              <a:buSzPts val="1400"/>
              <a:buFont typeface="Lato"/>
              <a:buChar char="●"/>
              <a:defRPr>
                <a:latin typeface="Lato"/>
                <a:ea typeface="Lato"/>
                <a:cs typeface="Lato"/>
                <a:sym typeface="Lato"/>
              </a:defRPr>
            </a:lvl7pPr>
            <a:lvl8pPr marL="4876678" lvl="7" indent="-423323">
              <a:spcBef>
                <a:spcPts val="0"/>
              </a:spcBef>
              <a:spcAft>
                <a:spcPts val="0"/>
              </a:spcAft>
              <a:buSzPts val="1400"/>
              <a:buFont typeface="Lato"/>
              <a:buChar char="○"/>
              <a:defRPr>
                <a:latin typeface="Lato"/>
                <a:ea typeface="Lato"/>
                <a:cs typeface="Lato"/>
                <a:sym typeface="Lato"/>
              </a:defRPr>
            </a:lvl8pPr>
            <a:lvl9pPr marL="5486263" lvl="8" indent="-423323">
              <a:spcBef>
                <a:spcPts val="0"/>
              </a:spcBef>
              <a:spcAft>
                <a:spcPts val="0"/>
              </a:spcAft>
              <a:buSzPts val="1400"/>
              <a:buFont typeface="Lato"/>
              <a:buChar char="■"/>
              <a:defRPr>
                <a:latin typeface="Lato"/>
                <a:ea typeface="Lato"/>
                <a:cs typeface="Lato"/>
                <a:sym typeface="Lato"/>
              </a:defRPr>
            </a:lvl9pPr>
          </a:lstStyle>
          <a:p>
            <a:endParaRPr/>
          </a:p>
        </p:txBody>
      </p:sp>
      <p:sp>
        <p:nvSpPr>
          <p:cNvPr id="20" name="Google Shape;20;p4"/>
          <p:cNvSpPr txBox="1">
            <a:spLocks noGrp="1"/>
          </p:cNvSpPr>
          <p:nvPr>
            <p:ph type="sldNum" idx="12"/>
          </p:nvPr>
        </p:nvSpPr>
        <p:spPr>
          <a:xfrm>
            <a:off x="11301024" y="6217623"/>
            <a:ext cx="731886"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59165493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517656" y="165101"/>
            <a:ext cx="11161453" cy="888186"/>
          </a:xfrm>
        </p:spPr>
        <p:txBody>
          <a:bodyPr>
            <a:noAutofit/>
          </a:bodyPr>
          <a:lstStyle>
            <a:lvl1pPr marL="0" marR="0" indent="0" algn="l" defTabSz="1218712" rtl="0" eaLnBrk="1" fontAlgn="auto" latinLnBrk="0" hangingPunct="1">
              <a:lnSpc>
                <a:spcPct val="100000"/>
              </a:lnSpc>
              <a:spcBef>
                <a:spcPct val="0"/>
              </a:spcBef>
              <a:spcAft>
                <a:spcPts val="0"/>
              </a:spcAft>
              <a:buClrTx/>
              <a:buSzTx/>
              <a:buFontTx/>
              <a:buNone/>
              <a:tabLst/>
              <a:defRPr sz="2798" b="0">
                <a:solidFill>
                  <a:schemeClr val="tx1">
                    <a:lumMod val="65000"/>
                    <a:lumOff val="35000"/>
                  </a:schemeClr>
                </a:solidFill>
              </a:defRPr>
            </a:lvl1pPr>
          </a:lstStyle>
          <a:p>
            <a:r>
              <a:rPr lang="en-US" altLang="zh-CN" dirty="0"/>
              <a:t>Headline in Arial Regular 36 point</a:t>
            </a:r>
          </a:p>
        </p:txBody>
      </p:sp>
      <p:sp>
        <p:nvSpPr>
          <p:cNvPr id="3" name="副标题 2"/>
          <p:cNvSpPr>
            <a:spLocks noGrp="1"/>
          </p:cNvSpPr>
          <p:nvPr>
            <p:ph type="subTitle" idx="1" hasCustomPrompt="1"/>
          </p:nvPr>
        </p:nvSpPr>
        <p:spPr>
          <a:xfrm>
            <a:off x="517656" y="1269264"/>
            <a:ext cx="11161453" cy="5031593"/>
          </a:xfrm>
        </p:spPr>
        <p:txBody>
          <a:bodyPr>
            <a:normAutofit/>
          </a:bodyPr>
          <a:lstStyle>
            <a:lvl1pPr marL="0" marR="0" indent="0" algn="l" defTabSz="1218712" rtl="0" eaLnBrk="1" fontAlgn="auto" latinLnBrk="0" hangingPunct="1">
              <a:lnSpc>
                <a:spcPct val="100000"/>
              </a:lnSpc>
              <a:spcBef>
                <a:spcPct val="20000"/>
              </a:spcBef>
              <a:spcAft>
                <a:spcPts val="0"/>
              </a:spcAft>
              <a:buClrTx/>
              <a:buSzTx/>
              <a:buFont typeface="Arial" pitchFamily="34" charset="0"/>
              <a:buNone/>
              <a:tabLst/>
              <a:defRPr sz="2399" baseline="0">
                <a:solidFill>
                  <a:schemeClr val="tx1">
                    <a:lumMod val="65000"/>
                    <a:lumOff val="35000"/>
                  </a:schemeClr>
                </a:solidFill>
              </a:defRPr>
            </a:lvl1pPr>
            <a:lvl2pPr marL="609356" indent="0" algn="ctr">
              <a:buNone/>
              <a:defRPr>
                <a:solidFill>
                  <a:schemeClr val="tx1">
                    <a:tint val="75000"/>
                  </a:schemeClr>
                </a:solidFill>
              </a:defRPr>
            </a:lvl2pPr>
            <a:lvl3pPr marL="1218712" indent="0" algn="ctr">
              <a:buNone/>
              <a:defRPr>
                <a:solidFill>
                  <a:schemeClr val="tx1">
                    <a:tint val="75000"/>
                  </a:schemeClr>
                </a:solidFill>
              </a:defRPr>
            </a:lvl3pPr>
            <a:lvl4pPr marL="1828068" indent="0" algn="ctr">
              <a:buNone/>
              <a:defRPr>
                <a:solidFill>
                  <a:schemeClr val="tx1">
                    <a:tint val="75000"/>
                  </a:schemeClr>
                </a:solidFill>
              </a:defRPr>
            </a:lvl4pPr>
            <a:lvl5pPr marL="2437425" indent="0" algn="ctr">
              <a:buNone/>
              <a:defRPr>
                <a:solidFill>
                  <a:schemeClr val="tx1">
                    <a:tint val="75000"/>
                  </a:schemeClr>
                </a:solidFill>
              </a:defRPr>
            </a:lvl5pPr>
            <a:lvl6pPr marL="3046781" indent="0" algn="ctr">
              <a:buNone/>
              <a:defRPr>
                <a:solidFill>
                  <a:schemeClr val="tx1">
                    <a:tint val="75000"/>
                  </a:schemeClr>
                </a:solidFill>
              </a:defRPr>
            </a:lvl6pPr>
            <a:lvl7pPr marL="3656137" indent="0" algn="ctr">
              <a:buNone/>
              <a:defRPr>
                <a:solidFill>
                  <a:schemeClr val="tx1">
                    <a:tint val="75000"/>
                  </a:schemeClr>
                </a:solidFill>
              </a:defRPr>
            </a:lvl7pPr>
            <a:lvl8pPr marL="4265492" indent="0" algn="ctr">
              <a:buNone/>
              <a:defRPr>
                <a:solidFill>
                  <a:schemeClr val="tx1">
                    <a:tint val="75000"/>
                  </a:schemeClr>
                </a:solidFill>
              </a:defRPr>
            </a:lvl8pPr>
            <a:lvl9pPr marL="4874848" indent="0" algn="ctr">
              <a:buNone/>
              <a:defRPr>
                <a:solidFill>
                  <a:schemeClr val="tx1">
                    <a:tint val="75000"/>
                  </a:schemeClr>
                </a:solidFill>
              </a:defRPr>
            </a:lvl9pPr>
          </a:lstStyle>
          <a:p>
            <a:r>
              <a:rPr lang="en-US" altLang="zh-CN" dirty="0"/>
              <a:t>Copy text in Arial Regular 20 - 32 point </a:t>
            </a:r>
          </a:p>
        </p:txBody>
      </p:sp>
      <p:sp>
        <p:nvSpPr>
          <p:cNvPr id="4" name="日期占位符 3"/>
          <p:cNvSpPr>
            <a:spLocks noGrp="1"/>
          </p:cNvSpPr>
          <p:nvPr>
            <p:ph type="dt" sz="half" idx="2"/>
          </p:nvPr>
        </p:nvSpPr>
        <p:spPr>
          <a:xfrm>
            <a:off x="609841" y="6356353"/>
            <a:ext cx="2845912" cy="366182"/>
          </a:xfrm>
          <a:prstGeom prst="rect">
            <a:avLst/>
          </a:prstGeom>
        </p:spPr>
        <p:txBody>
          <a:bodyPr vert="horz" lIns="121944" tIns="60972" rIns="121944" bIns="60972" rtlCol="0" anchor="ctr"/>
          <a:lstStyle>
            <a:lvl1pPr algn="l">
              <a:defRPr sz="1599">
                <a:solidFill>
                  <a:schemeClr val="tx1"/>
                </a:solidFill>
              </a:defRPr>
            </a:lvl1pPr>
          </a:lstStyle>
          <a:p>
            <a:fld id="{1A5B2B23-E5F0-44D7-A9FF-4B8E82156B39}" type="datetimeFigureOut">
              <a:rPr lang="zh-CN" altLang="en-US" smtClean="0">
                <a:solidFill>
                  <a:prstClr val="black"/>
                </a:solidFill>
              </a:rPr>
              <a:pPr/>
              <a:t>2021/10/29</a:t>
            </a:fld>
            <a:endParaRPr lang="zh-CN" altLang="en-US">
              <a:solidFill>
                <a:prstClr val="black"/>
              </a:solidFill>
            </a:endParaRPr>
          </a:p>
        </p:txBody>
      </p:sp>
      <p:sp>
        <p:nvSpPr>
          <p:cNvPr id="5" name="页脚占位符 4"/>
          <p:cNvSpPr>
            <a:spLocks noGrp="1"/>
          </p:cNvSpPr>
          <p:nvPr>
            <p:ph type="ftr" sz="quarter" idx="3"/>
          </p:nvPr>
        </p:nvSpPr>
        <p:spPr>
          <a:xfrm>
            <a:off x="4167229" y="6356353"/>
            <a:ext cx="3862308" cy="366182"/>
          </a:xfrm>
          <a:prstGeom prst="rect">
            <a:avLst/>
          </a:prstGeom>
        </p:spPr>
        <p:txBody>
          <a:bodyPr vert="horz" lIns="121944" tIns="60972" rIns="121944" bIns="60972" rtlCol="0" anchor="ctr"/>
          <a:lstStyle>
            <a:lvl1pPr algn="ctr">
              <a:defRPr sz="1599">
                <a:solidFill>
                  <a:schemeClr val="tx1"/>
                </a:solidFill>
              </a:defRPr>
            </a:lvl1pPr>
          </a:lstStyle>
          <a:p>
            <a:endParaRPr lang="zh-CN" altLang="en-US">
              <a:solidFill>
                <a:prstClr val="black"/>
              </a:solidFill>
            </a:endParaRPr>
          </a:p>
        </p:txBody>
      </p:sp>
      <p:sp>
        <p:nvSpPr>
          <p:cNvPr id="6" name="灯片编号占位符 5"/>
          <p:cNvSpPr>
            <a:spLocks noGrp="1"/>
          </p:cNvSpPr>
          <p:nvPr>
            <p:ph type="sldNum" sz="quarter" idx="4"/>
          </p:nvPr>
        </p:nvSpPr>
        <p:spPr>
          <a:xfrm>
            <a:off x="8741015" y="6356353"/>
            <a:ext cx="2845912" cy="366182"/>
          </a:xfrm>
          <a:prstGeom prst="rect">
            <a:avLst/>
          </a:prstGeom>
        </p:spPr>
        <p:txBody>
          <a:bodyPr vert="horz" lIns="121944" tIns="60972" rIns="121944" bIns="60972" rtlCol="0" anchor="ctr"/>
          <a:lstStyle>
            <a:lvl1pPr algn="r">
              <a:defRPr sz="1599">
                <a:solidFill>
                  <a:schemeClr val="tx1"/>
                </a:solidFill>
              </a:defRPr>
            </a:lvl1pPr>
          </a:lstStyle>
          <a:p>
            <a:fld id="{B2563A90-55EF-4D2C-B954-EDF55F24A661}" type="slidenum">
              <a:rPr lang="zh-CN" altLang="en-US" smtClean="0">
                <a:solidFill>
                  <a:prstClr val="black"/>
                </a:solidFill>
              </a:rPr>
              <a:pPr/>
              <a:t>‹#›</a:t>
            </a:fld>
            <a:endParaRPr lang="zh-CN" altLang="en-US">
              <a:solidFill>
                <a:prstClr val="black"/>
              </a:solidFill>
            </a:endParaRPr>
          </a:p>
        </p:txBody>
      </p:sp>
      <p:sp>
        <p:nvSpPr>
          <p:cNvPr id="7" name="Rectangle 86"/>
          <p:cNvSpPr>
            <a:spLocks noChangeArrowheads="1"/>
          </p:cNvSpPr>
          <p:nvPr userDrawn="1"/>
        </p:nvSpPr>
        <p:spPr bwMode="auto">
          <a:xfrm>
            <a:off x="11843799" y="6348971"/>
            <a:ext cx="328322" cy="426063"/>
          </a:xfrm>
          <a:prstGeom prst="rect">
            <a:avLst/>
          </a:prstGeom>
          <a:noFill/>
          <a:ln w="9525">
            <a:noFill/>
            <a:miter lim="800000"/>
            <a:headEnd/>
            <a:tailEnd/>
          </a:ln>
          <a:effectLst/>
        </p:spPr>
        <p:txBody>
          <a:bodyPr lIns="0" tIns="0" rIns="0" bIns="0"/>
          <a:lstStyle/>
          <a:p>
            <a:pPr defTabSz="987519" eaLnBrk="0" hangingPunct="0">
              <a:lnSpc>
                <a:spcPct val="85000"/>
              </a:lnSpc>
            </a:pPr>
            <a:endParaRPr lang="de-DE" sz="1299" dirty="0">
              <a:solidFill>
                <a:prstClr val="black"/>
              </a:solidFill>
              <a:latin typeface="FrutigerNext LT Light" pitchFamily="34" charset="0"/>
              <a:ea typeface="MS PGothic" pitchFamily="34" charset="-128"/>
            </a:endParaRPr>
          </a:p>
          <a:p>
            <a:pPr defTabSz="987519" eaLnBrk="0" hangingPunct="0">
              <a:lnSpc>
                <a:spcPct val="85000"/>
              </a:lnSpc>
            </a:pPr>
            <a:fld id="{E68EC476-442B-4BB7-9603-F1440C241F3D}" type="slidenum">
              <a:rPr lang="de-DE" sz="900" smtClean="0">
                <a:solidFill>
                  <a:prstClr val="white">
                    <a:lumMod val="50000"/>
                  </a:prstClr>
                </a:solidFill>
                <a:ea typeface="MS PGothic" pitchFamily="34" charset="-128"/>
                <a:cs typeface="Arial" panose="020B0604020202020204" pitchFamily="34" charset="0"/>
              </a:rPr>
              <a:pPr defTabSz="987519" eaLnBrk="0" hangingPunct="0">
                <a:lnSpc>
                  <a:spcPct val="85000"/>
                </a:lnSpc>
              </a:pPr>
              <a:t>‹#›</a:t>
            </a:fld>
            <a:endParaRPr lang="en-GB" sz="900" dirty="0">
              <a:solidFill>
                <a:prstClr val="white">
                  <a:lumMod val="50000"/>
                </a:prstClr>
              </a:solidFill>
              <a:ea typeface="MS PGothic" pitchFamily="34" charset="-128"/>
              <a:cs typeface="Arial" panose="020B0604020202020204" pitchFamily="34" charset="0"/>
            </a:endParaRPr>
          </a:p>
        </p:txBody>
      </p:sp>
    </p:spTree>
    <p:extLst>
      <p:ext uri="{BB962C8B-B14F-4D97-AF65-F5344CB8AC3E}">
        <p14:creationId xmlns:p14="http://schemas.microsoft.com/office/powerpoint/2010/main" val="353716285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仅标题">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839" y="275169"/>
            <a:ext cx="10977087" cy="593463"/>
          </a:xfrm>
          <a:prstGeom prst="rect">
            <a:avLst/>
          </a:prstGeom>
        </p:spPr>
        <p:txBody>
          <a:bodyPr vert="horz" lIns="121944" tIns="60972" rIns="121944" bIns="60972" rtlCol="0" anchor="ctr">
            <a:noAutofit/>
          </a:bodyPr>
          <a:lstStyle>
            <a:lvl1pPr algn="l">
              <a:defRPr>
                <a:solidFill>
                  <a:srgbClr val="C00000"/>
                </a:solidFill>
              </a:defRPr>
            </a:lvl1pPr>
          </a:lstStyle>
          <a:p>
            <a:r>
              <a:rPr lang="zh-CN" altLang="en-US"/>
              <a:t>单击此处编辑母版标题样式</a:t>
            </a:r>
          </a:p>
        </p:txBody>
      </p:sp>
      <p:sp>
        <p:nvSpPr>
          <p:cNvPr id="3" name="文本占位符 2"/>
          <p:cNvSpPr>
            <a:spLocks noGrp="1"/>
          </p:cNvSpPr>
          <p:nvPr>
            <p:ph idx="1"/>
          </p:nvPr>
        </p:nvSpPr>
        <p:spPr>
          <a:xfrm>
            <a:off x="609839" y="1044788"/>
            <a:ext cx="10977087" cy="5080848"/>
          </a:xfrm>
          <a:prstGeom prst="rect">
            <a:avLst/>
          </a:prstGeom>
        </p:spPr>
        <p:txBody>
          <a:bodyPr vert="horz" lIns="121944" tIns="60972" rIns="121944" bIns="60972" rtlCol="0">
            <a:normAutofit/>
          </a:bodyPr>
          <a:lstStyle>
            <a:lvl1pPr marL="571157" indent="-571157">
              <a:buFont typeface="Wingdings" panose="05000000000000000000" pitchFamily="2" charset="2"/>
              <a:buChar char="ü"/>
              <a:defRPr sz="2399"/>
            </a:lvl1pPr>
            <a:lvl2pPr marL="1066282" indent="-456926">
              <a:buFont typeface="Wingdings" panose="05000000000000000000" pitchFamily="2" charset="2"/>
              <a:buChar char="ü"/>
              <a:defRPr sz="1999"/>
            </a:lvl2pPr>
            <a:lvl3pPr marL="1675638" indent="-456926">
              <a:buFont typeface="Wingdings" panose="05000000000000000000" pitchFamily="2" charset="2"/>
              <a:buChar char="ü"/>
              <a:defRPr sz="1599"/>
            </a:lvl3pPr>
            <a:lvl4pPr marL="2170763" indent="-342694">
              <a:buFont typeface="Wingdings" panose="05000000000000000000" pitchFamily="2" charset="2"/>
              <a:buChar char="ü"/>
              <a:defRPr sz="1200"/>
            </a:lvl4pPr>
            <a:lvl5pPr marL="2780120" indent="-342694">
              <a:buFont typeface="Wingdings" panose="05000000000000000000" pitchFamily="2" charset="2"/>
              <a:buChar char="ü"/>
              <a:defRPr sz="8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124566752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探索">
    <p:spTree>
      <p:nvGrpSpPr>
        <p:cNvPr id="1" name=""/>
        <p:cNvGrpSpPr/>
        <p:nvPr/>
      </p:nvGrpSpPr>
      <p:grpSpPr>
        <a:xfrm>
          <a:off x="0" y="0"/>
          <a:ext cx="0" cy="0"/>
          <a:chOff x="0" y="0"/>
          <a:chExt cx="0" cy="0"/>
        </a:xfrm>
      </p:grpSpPr>
      <p:pic>
        <p:nvPicPr>
          <p:cNvPr id="4" name="图片 3"/>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2"/>
            <a:ext cx="12196763" cy="5602265"/>
          </a:xfrm>
          <a:prstGeom prst="rect">
            <a:avLst/>
          </a:prstGeom>
        </p:spPr>
      </p:pic>
      <p:sp>
        <p:nvSpPr>
          <p:cNvPr id="7" name="L 形 6"/>
          <p:cNvSpPr/>
          <p:nvPr userDrawn="1"/>
        </p:nvSpPr>
        <p:spPr>
          <a:xfrm rot="5400000">
            <a:off x="7853942" y="2130562"/>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12"/>
            <a:endParaRPr kumimoji="1" lang="zh-CN" altLang="en-US" sz="900">
              <a:solidFill>
                <a:prstClr val="white"/>
              </a:solidFill>
            </a:endParaRPr>
          </a:p>
        </p:txBody>
      </p:sp>
      <p:sp>
        <p:nvSpPr>
          <p:cNvPr id="10" name="Title 1">
            <a:extLst>
              <a:ext uri="{FF2B5EF4-FFF2-40B4-BE49-F238E27FC236}">
                <a16:creationId xmlns:a16="http://schemas.microsoft.com/office/drawing/2014/main" id="{8227DEE9-8BE9-0D49-BF96-9E83C5312E00}"/>
              </a:ext>
            </a:extLst>
          </p:cNvPr>
          <p:cNvSpPr>
            <a:spLocks noGrp="1"/>
          </p:cNvSpPr>
          <p:nvPr>
            <p:ph type="ctrTitle" hasCustomPrompt="1"/>
          </p:nvPr>
        </p:nvSpPr>
        <p:spPr>
          <a:xfrm>
            <a:off x="898997" y="907094"/>
            <a:ext cx="6559809" cy="690255"/>
          </a:xfrm>
          <a:prstGeom prst="rect">
            <a:avLst/>
          </a:prstGeom>
          <a:ln>
            <a:noFill/>
            <a:prstDash val="dash"/>
          </a:ln>
        </p:spPr>
        <p:txBody>
          <a:bodyPr lIns="0" tIns="0" rIns="0" bIns="0" anchor="t">
            <a:normAutofit/>
          </a:bodyPr>
          <a:lstStyle>
            <a:lvl1pPr algn="l">
              <a:defRPr sz="3199"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6" name="Text Placeholder 5">
            <a:extLst>
              <a:ext uri="{FF2B5EF4-FFF2-40B4-BE49-F238E27FC236}">
                <a16:creationId xmlns:a16="http://schemas.microsoft.com/office/drawing/2014/main" id="{2F43DA98-D48D-6947-95EF-BA3B05E68822}"/>
              </a:ext>
            </a:extLst>
          </p:cNvPr>
          <p:cNvSpPr>
            <a:spLocks noGrp="1"/>
          </p:cNvSpPr>
          <p:nvPr>
            <p:ph type="body" sz="quarter" idx="10" hasCustomPrompt="1"/>
          </p:nvPr>
        </p:nvSpPr>
        <p:spPr>
          <a:xfrm>
            <a:off x="929260" y="1949372"/>
            <a:ext cx="6535842" cy="643926"/>
          </a:xfrm>
        </p:spPr>
        <p:txBody>
          <a:bodyPr/>
          <a:lstStyle>
            <a:lvl1pPr>
              <a:defRPr sz="1399">
                <a:solidFill>
                  <a:schemeClr val="tx1"/>
                </a:solidFill>
              </a:defRPr>
            </a:lvl1pPr>
          </a:lstStyle>
          <a:p>
            <a:pPr lvl="0"/>
            <a:r>
              <a:rPr lang="zh-CN" altLang="en-US" dirty="0"/>
              <a:t>单击此处添加文本</a:t>
            </a:r>
            <a:endParaRPr lang="en-US" dirty="0"/>
          </a:p>
        </p:txBody>
      </p:sp>
    </p:spTree>
    <p:extLst>
      <p:ext uri="{BB962C8B-B14F-4D97-AF65-F5344CB8AC3E}">
        <p14:creationId xmlns:p14="http://schemas.microsoft.com/office/powerpoint/2010/main" val="1545213773"/>
      </p:ext>
    </p:extLst>
  </p:cSld>
  <p:clrMapOvr>
    <a:masterClrMapping/>
  </p:clrMapOvr>
  <p:extLst>
    <p:ext uri="{DCECCB84-F9BA-43D5-87BE-67443E8EF086}">
      <p15:sldGuideLst xmlns:p15="http://schemas.microsoft.com/office/powerpoint/2012/main">
        <p15:guide id="1" orient="horz" pos="3414">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目录页">
    <p:bg>
      <p:bgPr>
        <a:solidFill>
          <a:srgbClr val="EBEBEB"/>
        </a:solidFill>
        <a:effectLst/>
      </p:bgPr>
    </p:bg>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0F7C7B5-0135-F749-B910-7325E96AE705}"/>
              </a:ext>
            </a:extLst>
          </p:cNvPr>
          <p:cNvSpPr>
            <a:spLocks noGrp="1"/>
          </p:cNvSpPr>
          <p:nvPr>
            <p:ph type="body" sz="quarter" idx="10" hasCustomPrompt="1"/>
          </p:nvPr>
        </p:nvSpPr>
        <p:spPr>
          <a:xfrm>
            <a:off x="1033620" y="1843090"/>
            <a:ext cx="10122060" cy="3013725"/>
          </a:xfrm>
          <a:prstGeom prst="rect">
            <a:avLst/>
          </a:prstGeom>
        </p:spPr>
        <p:txBody>
          <a:bodyPr tIns="90000" bIns="90000"/>
          <a:lstStyle>
            <a:lvl1pPr marL="412585" indent="-398304">
              <a:lnSpc>
                <a:spcPct val="70000"/>
              </a:lnSpc>
              <a:buFont typeface="+mj-lt"/>
              <a:buAutoNum type="arabicPeriod"/>
              <a:tabLst/>
              <a:defRPr sz="2199">
                <a:solidFill>
                  <a:schemeClr val="tx1"/>
                </a:solidFill>
                <a:latin typeface="Microsoft YaHei" panose="020B0503020204020204" pitchFamily="34" charset="-122"/>
                <a:ea typeface="Microsoft YaHei" panose="020B0503020204020204" pitchFamily="34" charset="-122"/>
              </a:defRPr>
            </a:lvl1pPr>
            <a:lvl2pPr marL="412585" indent="-398304">
              <a:buFont typeface="+mj-lt"/>
              <a:buAutoNum type="arabicPeriod"/>
              <a:tabLst/>
              <a:defRPr/>
            </a:lvl2pPr>
            <a:lvl3pPr marL="14281" indent="0">
              <a:buFont typeface="+mj-lt"/>
              <a:buNone/>
              <a:tabLst/>
              <a:defRPr sz="2199">
                <a:latin typeface="Microsoft YaHei" panose="020B0503020204020204" pitchFamily="34" charset="-122"/>
                <a:ea typeface="Microsoft YaHei" panose="020B0503020204020204" pitchFamily="34" charset="-122"/>
              </a:defRPr>
            </a:lvl3pPr>
            <a:lvl4pPr marL="14281" indent="0">
              <a:buFont typeface="+mj-lt"/>
              <a:buNone/>
              <a:tabLst/>
              <a:defRPr sz="2199">
                <a:latin typeface="Microsoft YaHei" panose="020B0503020204020204" pitchFamily="34" charset="-122"/>
                <a:ea typeface="Microsoft YaHei" panose="020B0503020204020204" pitchFamily="34" charset="-122"/>
              </a:defRPr>
            </a:lvl4pPr>
            <a:lvl5pPr marL="14281" indent="0">
              <a:buFont typeface="+mj-lt"/>
              <a:buNone/>
              <a:tabLst/>
              <a:defRPr sz="2199">
                <a:latin typeface="Microsoft YaHei" panose="020B0503020204020204" pitchFamily="34" charset="-122"/>
                <a:ea typeface="Microsoft YaHei" panose="020B0503020204020204" pitchFamily="34" charset="-122"/>
              </a:defRPr>
            </a:lvl5pPr>
          </a:lstStyle>
          <a:p>
            <a:pPr lvl="0"/>
            <a:r>
              <a:rPr lang="zh-CN" altLang="en-US" dirty="0"/>
              <a:t>单击此处添加文本</a:t>
            </a:r>
            <a:endParaRPr lang="en-US" altLang="zh-CN" dirty="0"/>
          </a:p>
        </p:txBody>
      </p:sp>
      <p:cxnSp>
        <p:nvCxnSpPr>
          <p:cNvPr id="3" name="直线连接符 14">
            <a:extLst>
              <a:ext uri="{FF2B5EF4-FFF2-40B4-BE49-F238E27FC236}">
                <a16:creationId xmlns:a16="http://schemas.microsoft.com/office/drawing/2014/main" id="{C79E9F57-49BC-DC4A-B843-36D48051C848}"/>
              </a:ext>
            </a:extLst>
          </p:cNvPr>
          <p:cNvCxnSpPr>
            <a:cxnSpLocks/>
          </p:cNvCxnSpPr>
          <p:nvPr userDrawn="1"/>
        </p:nvCxnSpPr>
        <p:spPr>
          <a:xfrm flipH="1">
            <a:off x="1029919" y="1349255"/>
            <a:ext cx="885967" cy="0"/>
          </a:xfrm>
          <a:prstGeom prst="line">
            <a:avLst/>
          </a:prstGeom>
          <a:ln w="28575">
            <a:solidFill>
              <a:srgbClr val="C7000B"/>
            </a:solidFill>
          </a:ln>
          <a:effectLst/>
        </p:spPr>
        <p:style>
          <a:lnRef idx="2">
            <a:schemeClr val="accent1"/>
          </a:lnRef>
          <a:fillRef idx="0">
            <a:schemeClr val="accent1"/>
          </a:fillRef>
          <a:effectRef idx="1">
            <a:schemeClr val="accent1"/>
          </a:effectRef>
          <a:fontRef idx="minor">
            <a:schemeClr val="tx1"/>
          </a:fontRef>
        </p:style>
      </p:cxnSp>
      <p:sp>
        <p:nvSpPr>
          <p:cNvPr id="4" name="文本框 16">
            <a:extLst>
              <a:ext uri="{FF2B5EF4-FFF2-40B4-BE49-F238E27FC236}">
                <a16:creationId xmlns:a16="http://schemas.microsoft.com/office/drawing/2014/main" id="{568EC886-2612-1F43-AB51-21A76A078357}"/>
              </a:ext>
            </a:extLst>
          </p:cNvPr>
          <p:cNvSpPr txBox="1"/>
          <p:nvPr userDrawn="1"/>
        </p:nvSpPr>
        <p:spPr>
          <a:xfrm>
            <a:off x="918917" y="630375"/>
            <a:ext cx="1147485" cy="653509"/>
          </a:xfrm>
          <a:prstGeom prst="rect">
            <a:avLst/>
          </a:prstGeom>
          <a:noFill/>
        </p:spPr>
        <p:txBody>
          <a:bodyPr wrap="none" rtlCol="0">
            <a:spAutoFit/>
          </a:bodyPr>
          <a:lstStyle/>
          <a:p>
            <a:pPr defTabSz="914112"/>
            <a:r>
              <a:rPr kumimoji="1" lang="zh-CN" altLang="en-US" sz="3599" b="1" dirty="0">
                <a:solidFill>
                  <a:srgbClr val="C00000"/>
                </a:solidFill>
                <a:latin typeface="Microsoft YaHei" charset="-122"/>
                <a:cs typeface="Microsoft YaHei" charset="-122"/>
              </a:rPr>
              <a:t>目录</a:t>
            </a:r>
          </a:p>
        </p:txBody>
      </p:sp>
    </p:spTree>
    <p:extLst>
      <p:ext uri="{BB962C8B-B14F-4D97-AF65-F5344CB8AC3E}">
        <p14:creationId xmlns:p14="http://schemas.microsoft.com/office/powerpoint/2010/main" val="20883676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标题内容">
    <p:spTree>
      <p:nvGrpSpPr>
        <p:cNvPr id="1" name=""/>
        <p:cNvGrpSpPr/>
        <p:nvPr/>
      </p:nvGrpSpPr>
      <p:grpSpPr>
        <a:xfrm>
          <a:off x="0" y="0"/>
          <a:ext cx="0" cy="0"/>
          <a:chOff x="0" y="0"/>
          <a:chExt cx="0" cy="0"/>
        </a:xfrm>
      </p:grpSpPr>
      <p:sp>
        <p:nvSpPr>
          <p:cNvPr id="2" name="标题 1"/>
          <p:cNvSpPr>
            <a:spLocks noGrp="1"/>
          </p:cNvSpPr>
          <p:nvPr>
            <p:ph type="title"/>
          </p:nvPr>
        </p:nvSpPr>
        <p:spPr>
          <a:xfrm>
            <a:off x="609839" y="1"/>
            <a:ext cx="10977087" cy="868630"/>
          </a:xfrm>
        </p:spPr>
        <p:txBody>
          <a:bodyPr/>
          <a:lstStyle>
            <a:lvl1pPr>
              <a:defRPr>
                <a:solidFill>
                  <a:srgbClr val="C00000"/>
                </a:solidFill>
              </a:defRPr>
            </a:lvl1pPr>
          </a:lstStyle>
          <a:p>
            <a:r>
              <a:rPr lang="zh-CN" altLang="en-US" dirty="0"/>
              <a:t>单击此处编辑母版标题样式</a:t>
            </a:r>
          </a:p>
        </p:txBody>
      </p:sp>
      <p:sp>
        <p:nvSpPr>
          <p:cNvPr id="5" name="内容占位符 4"/>
          <p:cNvSpPr>
            <a:spLocks noGrp="1"/>
          </p:cNvSpPr>
          <p:nvPr>
            <p:ph sz="quarter" idx="11"/>
          </p:nvPr>
        </p:nvSpPr>
        <p:spPr>
          <a:xfrm>
            <a:off x="609681" y="1044334"/>
            <a:ext cx="10977404" cy="548830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278381236"/>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创新">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9" name="L 形 8"/>
          <p:cNvSpPr/>
          <p:nvPr userDrawn="1"/>
        </p:nvSpPr>
        <p:spPr>
          <a:xfrm rot="5400000">
            <a:off x="5945516" y="2323519"/>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8" name="Title 1">
            <a:extLst>
              <a:ext uri="{FF2B5EF4-FFF2-40B4-BE49-F238E27FC236}">
                <a16:creationId xmlns:a16="http://schemas.microsoft.com/office/drawing/2014/main" id="{FB908F03-BBCC-164B-BE54-2E836D6E7C14}"/>
              </a:ext>
            </a:extLst>
          </p:cNvPr>
          <p:cNvSpPr>
            <a:spLocks noGrp="1"/>
          </p:cNvSpPr>
          <p:nvPr>
            <p:ph type="ctrTitle" hasCustomPrompt="1"/>
          </p:nvPr>
        </p:nvSpPr>
        <p:spPr>
          <a:xfrm>
            <a:off x="898996" y="907092"/>
            <a:ext cx="6559809" cy="690255"/>
          </a:xfrm>
          <a:prstGeom prst="rect">
            <a:avLst/>
          </a:prstGeom>
        </p:spPr>
        <p:txBody>
          <a:bodyPr lIns="0" tIns="0" rIns="0" bIns="0" anchor="t">
            <a:normAutofit/>
          </a:bodyPr>
          <a:lstStyle>
            <a:lvl1pPr algn="l">
              <a:defRPr sz="3200"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5" name="Text Placeholder 5">
            <a:extLst>
              <a:ext uri="{FF2B5EF4-FFF2-40B4-BE49-F238E27FC236}">
                <a16:creationId xmlns:a16="http://schemas.microsoft.com/office/drawing/2014/main" id="{A3BE9F9B-07D9-DD4C-9CEF-250804A4145A}"/>
              </a:ext>
            </a:extLst>
          </p:cNvPr>
          <p:cNvSpPr>
            <a:spLocks noGrp="1"/>
          </p:cNvSpPr>
          <p:nvPr>
            <p:ph type="body" sz="quarter" idx="10" hasCustomPrompt="1"/>
          </p:nvPr>
        </p:nvSpPr>
        <p:spPr>
          <a:xfrm>
            <a:off x="929260" y="1949372"/>
            <a:ext cx="6535842" cy="643926"/>
          </a:xfrm>
          <a:prstGeom prst="rect">
            <a:avLst/>
          </a:prstGeom>
        </p:spPr>
        <p:txBody>
          <a:bodyPr lIns="0" tIns="0" rIns="0" bIns="0"/>
          <a:lstStyle>
            <a:lvl1pPr>
              <a:defRPr sz="1400">
                <a:solidFill>
                  <a:schemeClr val="tx1"/>
                </a:solidFill>
              </a:defRPr>
            </a:lvl1pPr>
          </a:lstStyle>
          <a:p>
            <a:pPr lvl="0"/>
            <a:r>
              <a:rPr lang="zh-CN" altLang="en-US" dirty="0"/>
              <a:t>单击此处添加文本</a:t>
            </a:r>
            <a:endParaRPr lang="en-US" dirty="0"/>
          </a:p>
        </p:txBody>
      </p:sp>
      <p:sp>
        <p:nvSpPr>
          <p:cNvPr id="6" name="Text Placeholder 5">
            <a:extLst>
              <a:ext uri="{FF2B5EF4-FFF2-40B4-BE49-F238E27FC236}">
                <a16:creationId xmlns:a16="http://schemas.microsoft.com/office/drawing/2014/main" id="{93A299E5-0026-5A42-88AA-B3A7F29D3ABD}"/>
              </a:ext>
            </a:extLst>
          </p:cNvPr>
          <p:cNvSpPr>
            <a:spLocks noGrp="1"/>
          </p:cNvSpPr>
          <p:nvPr>
            <p:ph type="body" sz="quarter" idx="11"/>
          </p:nvPr>
        </p:nvSpPr>
        <p:spPr>
          <a:xfrm>
            <a:off x="913588" y="6227190"/>
            <a:ext cx="1617170" cy="322753"/>
          </a:xfrm>
          <a:prstGeom prst="rect">
            <a:avLst/>
          </a:prstGeom>
        </p:spPr>
        <p:txBody>
          <a:bodyPr lIns="0" tIns="0" rIns="0" bIns="0"/>
          <a:lstStyle>
            <a:lvl1pPr>
              <a:defRPr sz="900">
                <a:solidFill>
                  <a:schemeClr val="tx1"/>
                </a:solidFill>
              </a:defRPr>
            </a:lvl1pPr>
          </a:lstStyle>
          <a:p>
            <a:pPr lvl="0"/>
            <a:r>
              <a:rPr lang="zh-CN" altLang="en-US"/>
              <a:t>单击此处编辑母版文本样式</a:t>
            </a:r>
          </a:p>
        </p:txBody>
      </p:sp>
    </p:spTree>
    <p:extLst>
      <p:ext uri="{BB962C8B-B14F-4D97-AF65-F5344CB8AC3E}">
        <p14:creationId xmlns:p14="http://schemas.microsoft.com/office/powerpoint/2010/main" val="1749409936"/>
      </p:ext>
    </p:extLst>
  </p:cSld>
  <p:clrMapOvr>
    <a:masterClrMapping/>
  </p:clrMapOvr>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solidFill>
                  <a:srgbClr val="C00000"/>
                </a:solidFill>
              </a:defRPr>
            </a:lvl1pPr>
          </a:lstStyle>
          <a:p>
            <a:r>
              <a:rPr lang="zh-CN" altLang="en-US"/>
              <a:t>单击此处编辑母版标题样式</a:t>
            </a:r>
          </a:p>
        </p:txBody>
      </p:sp>
    </p:spTree>
    <p:extLst>
      <p:ext uri="{BB962C8B-B14F-4D97-AF65-F5344CB8AC3E}">
        <p14:creationId xmlns:p14="http://schemas.microsoft.com/office/powerpoint/2010/main" val="121045032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目录页">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379715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6" name="Title 1"/>
          <p:cNvSpPr>
            <a:spLocks noGrp="1"/>
          </p:cNvSpPr>
          <p:nvPr>
            <p:ph type="title"/>
          </p:nvPr>
        </p:nvSpPr>
        <p:spPr>
          <a:xfrm>
            <a:off x="610216" y="364574"/>
            <a:ext cx="10519666" cy="702028"/>
          </a:xfrm>
          <a:prstGeom prst="rect">
            <a:avLst/>
          </a:prstGeom>
        </p:spPr>
        <p:txBody>
          <a:bodyPr vert="horz" lIns="91440" tIns="45720" rIns="91440" bIns="45720" rtlCol="0" anchor="ctr">
            <a:normAutofit/>
          </a:bodyPr>
          <a:lstStyle>
            <a:lvl1pPr>
              <a:defRPr lang="en-US">
                <a:solidFill>
                  <a:srgbClr val="C00000"/>
                </a:solidFill>
              </a:defRPr>
            </a:lvl1pPr>
          </a:lstStyle>
          <a:p>
            <a:pPr lvl="0"/>
            <a:r>
              <a:rPr lang="en-US" dirty="0"/>
              <a:t>Click to edit Master title style</a:t>
            </a:r>
          </a:p>
        </p:txBody>
      </p:sp>
    </p:spTree>
    <p:extLst>
      <p:ext uri="{BB962C8B-B14F-4D97-AF65-F5344CB8AC3E}">
        <p14:creationId xmlns:p14="http://schemas.microsoft.com/office/powerpoint/2010/main" val="77351742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822327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700497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type="titleOnly" preserve="1">
  <p:cSld name="1_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67581844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4_Chinese text page">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2A38214-5857-FC4E-B923-056100E16BCA}"/>
              </a:ext>
            </a:extLst>
          </p:cNvPr>
          <p:cNvSpPr>
            <a:spLocks noGrp="1"/>
          </p:cNvSpPr>
          <p:nvPr>
            <p:ph type="subTitle" idx="1" hasCustomPrompt="1"/>
          </p:nvPr>
        </p:nvSpPr>
        <p:spPr>
          <a:xfrm>
            <a:off x="729175" y="456134"/>
            <a:ext cx="10740640" cy="535268"/>
          </a:xfrm>
          <a:prstGeom prst="rect">
            <a:avLst/>
          </a:prstGeom>
        </p:spPr>
        <p:txBody>
          <a:bodyPr lIns="0" tIns="0" rIns="0" bIns="0" anchor="t">
            <a:noAutofit/>
          </a:bodyPr>
          <a:lstStyle>
            <a:lvl1pPr marL="0" indent="0" algn="l">
              <a:lnSpc>
                <a:spcPts val="3428"/>
              </a:lnSpc>
              <a:spcBef>
                <a:spcPts val="0"/>
              </a:spcBef>
              <a:buNone/>
              <a:defRPr sz="1999" b="1" baseline="0">
                <a:solidFill>
                  <a:schemeClr val="accent1">
                    <a:lumMod val="75000"/>
                  </a:schemeClr>
                </a:solidFill>
                <a:latin typeface="Microsoft YaHei" panose="020B0503020204020204" pitchFamily="34" charset="-122"/>
                <a:ea typeface="Microsoft YaHei" panose="020B0503020204020204" pitchFamily="34" charset="-122"/>
              </a:defRPr>
            </a:lvl1pPr>
            <a:lvl2pPr marL="593425" indent="0" algn="ctr">
              <a:buNone/>
              <a:defRPr sz="2596"/>
            </a:lvl2pPr>
            <a:lvl3pPr marL="1186848" indent="0" algn="ctr">
              <a:buNone/>
              <a:defRPr sz="2336"/>
            </a:lvl3pPr>
            <a:lvl4pPr marL="1780274" indent="0" algn="ctr">
              <a:buNone/>
              <a:defRPr sz="2077"/>
            </a:lvl4pPr>
            <a:lvl5pPr marL="2373698" indent="0" algn="ctr">
              <a:buNone/>
              <a:defRPr sz="2077"/>
            </a:lvl5pPr>
            <a:lvl6pPr marL="2967122" indent="0" algn="ctr">
              <a:buNone/>
              <a:defRPr sz="2077"/>
            </a:lvl6pPr>
            <a:lvl7pPr marL="3560546" indent="0" algn="ctr">
              <a:buNone/>
              <a:defRPr sz="2077"/>
            </a:lvl7pPr>
            <a:lvl8pPr marL="4153972" indent="0" algn="ctr">
              <a:buNone/>
              <a:defRPr sz="2077"/>
            </a:lvl8pPr>
            <a:lvl9pPr marL="4747395" indent="0" algn="ctr">
              <a:buNone/>
              <a:defRPr sz="2077"/>
            </a:lvl9pPr>
          </a:lstStyle>
          <a:p>
            <a:r>
              <a:rPr lang="zh-CN" altLang="en-US" dirty="0"/>
              <a:t>单击此处添加标题</a:t>
            </a:r>
            <a:endParaRPr lang="en-US" dirty="0"/>
          </a:p>
        </p:txBody>
      </p:sp>
    </p:spTree>
    <p:extLst>
      <p:ext uri="{BB962C8B-B14F-4D97-AF65-F5344CB8AC3E}">
        <p14:creationId xmlns:p14="http://schemas.microsoft.com/office/powerpoint/2010/main" val="1814628066"/>
      </p:ext>
    </p:extLst>
  </p:cSld>
  <p:clrMapOvr>
    <a:masterClrMapping/>
  </p:clrMapOvr>
  <p:extLst>
    <p:ext uri="{DCECCB84-F9BA-43D5-87BE-67443E8EF086}">
      <p15:sldGuideLst xmlns:p15="http://schemas.microsoft.com/office/powerpoint/2012/main">
        <p15:guide id="1" pos="3842">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517656" y="165101"/>
            <a:ext cx="11161453" cy="888186"/>
          </a:xfrm>
        </p:spPr>
        <p:txBody>
          <a:bodyPr>
            <a:noAutofit/>
          </a:bodyPr>
          <a:lstStyle>
            <a:lvl1pPr marL="0" marR="0" indent="0" algn="l" defTabSz="1219200" rtl="0" eaLnBrk="1" fontAlgn="auto" latinLnBrk="0" hangingPunct="1">
              <a:lnSpc>
                <a:spcPct val="100000"/>
              </a:lnSpc>
              <a:spcBef>
                <a:spcPct val="0"/>
              </a:spcBef>
              <a:spcAft>
                <a:spcPts val="0"/>
              </a:spcAft>
              <a:buClrTx/>
              <a:buSzTx/>
              <a:buFontTx/>
              <a:buNone/>
              <a:tabLst/>
              <a:defRPr sz="2799" b="0">
                <a:solidFill>
                  <a:schemeClr val="tx1">
                    <a:lumMod val="65000"/>
                    <a:lumOff val="35000"/>
                  </a:schemeClr>
                </a:solidFill>
              </a:defRPr>
            </a:lvl1pPr>
          </a:lstStyle>
          <a:p>
            <a:r>
              <a:rPr lang="en-US" altLang="zh-CN" dirty="0"/>
              <a:t>Headline in Arial Regular 36 point</a:t>
            </a:r>
          </a:p>
        </p:txBody>
      </p:sp>
      <p:sp>
        <p:nvSpPr>
          <p:cNvPr id="3" name="副标题 2"/>
          <p:cNvSpPr>
            <a:spLocks noGrp="1"/>
          </p:cNvSpPr>
          <p:nvPr>
            <p:ph type="subTitle" idx="1" hasCustomPrompt="1"/>
          </p:nvPr>
        </p:nvSpPr>
        <p:spPr>
          <a:xfrm>
            <a:off x="517656" y="1269262"/>
            <a:ext cx="11161453" cy="5031593"/>
          </a:xfrm>
        </p:spPr>
        <p:txBody>
          <a:bodyPr>
            <a:normAutofit/>
          </a:bodyPr>
          <a:lstStyle>
            <a:lvl1pPr marL="0" marR="0" indent="0" algn="l" defTabSz="1219200" rtl="0" eaLnBrk="1" fontAlgn="auto" latinLnBrk="0" hangingPunct="1">
              <a:lnSpc>
                <a:spcPct val="100000"/>
              </a:lnSpc>
              <a:spcBef>
                <a:spcPct val="20000"/>
              </a:spcBef>
              <a:spcAft>
                <a:spcPts val="0"/>
              </a:spcAft>
              <a:buClrTx/>
              <a:buSzTx/>
              <a:buFont typeface="Arial" pitchFamily="34" charset="0"/>
              <a:buNone/>
              <a:tabLst/>
              <a:defRPr sz="2400" baseline="0">
                <a:solidFill>
                  <a:schemeClr val="tx1">
                    <a:lumMod val="65000"/>
                    <a:lumOff val="35000"/>
                  </a:schemeClr>
                </a:solidFill>
              </a:defRPr>
            </a:lvl1pPr>
            <a:lvl2pPr marL="609600" indent="0" algn="ctr">
              <a:buNone/>
              <a:defRPr>
                <a:solidFill>
                  <a:schemeClr val="tx1">
                    <a:tint val="75000"/>
                  </a:schemeClr>
                </a:solidFill>
              </a:defRPr>
            </a:lvl2pPr>
            <a:lvl3pPr marL="1219200" indent="0" algn="ctr">
              <a:buNone/>
              <a:defRPr>
                <a:solidFill>
                  <a:schemeClr val="tx1">
                    <a:tint val="75000"/>
                  </a:schemeClr>
                </a:solidFill>
              </a:defRPr>
            </a:lvl3pPr>
            <a:lvl4pPr marL="1828800" indent="0" algn="ctr">
              <a:buNone/>
              <a:defRPr>
                <a:solidFill>
                  <a:schemeClr val="tx1">
                    <a:tint val="75000"/>
                  </a:schemeClr>
                </a:solidFill>
              </a:defRPr>
            </a:lvl4pPr>
            <a:lvl5pPr marL="2438400" indent="0" algn="ctr">
              <a:buNone/>
              <a:defRPr>
                <a:solidFill>
                  <a:schemeClr val="tx1">
                    <a:tint val="75000"/>
                  </a:schemeClr>
                </a:solidFill>
              </a:defRPr>
            </a:lvl5pPr>
            <a:lvl6pPr marL="3048000" indent="0" algn="ctr">
              <a:buNone/>
              <a:defRPr>
                <a:solidFill>
                  <a:schemeClr val="tx1">
                    <a:tint val="75000"/>
                  </a:schemeClr>
                </a:solidFill>
              </a:defRPr>
            </a:lvl6pPr>
            <a:lvl7pPr marL="3657600" indent="0" algn="ctr">
              <a:buNone/>
              <a:defRPr>
                <a:solidFill>
                  <a:schemeClr val="tx1">
                    <a:tint val="75000"/>
                  </a:schemeClr>
                </a:solidFill>
              </a:defRPr>
            </a:lvl7pPr>
            <a:lvl8pPr marL="4267199" indent="0" algn="ctr">
              <a:buNone/>
              <a:defRPr>
                <a:solidFill>
                  <a:schemeClr val="tx1">
                    <a:tint val="75000"/>
                  </a:schemeClr>
                </a:solidFill>
              </a:defRPr>
            </a:lvl8pPr>
            <a:lvl9pPr marL="4876799" indent="0" algn="ctr">
              <a:buNone/>
              <a:defRPr>
                <a:solidFill>
                  <a:schemeClr val="tx1">
                    <a:tint val="75000"/>
                  </a:schemeClr>
                </a:solidFill>
              </a:defRPr>
            </a:lvl9pPr>
          </a:lstStyle>
          <a:p>
            <a:r>
              <a:rPr lang="en-US" altLang="zh-CN" dirty="0"/>
              <a:t>Copy text in Arial Regular 20 - 32 point </a:t>
            </a:r>
          </a:p>
        </p:txBody>
      </p:sp>
      <p:sp>
        <p:nvSpPr>
          <p:cNvPr id="4" name="日期占位符 3"/>
          <p:cNvSpPr>
            <a:spLocks noGrp="1"/>
          </p:cNvSpPr>
          <p:nvPr>
            <p:ph type="dt" sz="half" idx="2"/>
          </p:nvPr>
        </p:nvSpPr>
        <p:spPr>
          <a:xfrm>
            <a:off x="609840" y="6356353"/>
            <a:ext cx="2845912" cy="366182"/>
          </a:xfrm>
          <a:prstGeom prst="rect">
            <a:avLst/>
          </a:prstGeom>
        </p:spPr>
        <p:txBody>
          <a:bodyPr vert="horz" lIns="121944" tIns="60972" rIns="121944" bIns="60972" rtlCol="0" anchor="ctr"/>
          <a:lstStyle>
            <a:lvl1pPr algn="l">
              <a:defRPr sz="1600">
                <a:solidFill>
                  <a:schemeClr val="tx1"/>
                </a:solidFill>
              </a:defRPr>
            </a:lvl1pPr>
          </a:lstStyle>
          <a:p>
            <a:fld id="{1A5B2B23-E5F0-44D7-A9FF-4B8E82156B39}" type="datetimeFigureOut">
              <a:rPr lang="zh-CN" altLang="en-US" smtClean="0">
                <a:solidFill>
                  <a:prstClr val="black"/>
                </a:solidFill>
              </a:rPr>
              <a:pPr/>
              <a:t>2021/10/29</a:t>
            </a:fld>
            <a:endParaRPr lang="zh-CN" altLang="en-US">
              <a:solidFill>
                <a:prstClr val="black"/>
              </a:solidFill>
            </a:endParaRPr>
          </a:p>
        </p:txBody>
      </p:sp>
      <p:sp>
        <p:nvSpPr>
          <p:cNvPr id="5" name="页脚占位符 4"/>
          <p:cNvSpPr>
            <a:spLocks noGrp="1"/>
          </p:cNvSpPr>
          <p:nvPr>
            <p:ph type="ftr" sz="quarter" idx="3"/>
          </p:nvPr>
        </p:nvSpPr>
        <p:spPr>
          <a:xfrm>
            <a:off x="4167229" y="6356353"/>
            <a:ext cx="3862308" cy="366182"/>
          </a:xfrm>
          <a:prstGeom prst="rect">
            <a:avLst/>
          </a:prstGeom>
        </p:spPr>
        <p:txBody>
          <a:bodyPr vert="horz" lIns="121944" tIns="60972" rIns="121944" bIns="60972" rtlCol="0" anchor="ctr"/>
          <a:lstStyle>
            <a:lvl1pPr algn="ctr">
              <a:defRPr sz="1600">
                <a:solidFill>
                  <a:schemeClr val="tx1"/>
                </a:solidFill>
              </a:defRPr>
            </a:lvl1pPr>
          </a:lstStyle>
          <a:p>
            <a:endParaRPr lang="zh-CN" altLang="en-US">
              <a:solidFill>
                <a:prstClr val="black"/>
              </a:solidFill>
            </a:endParaRPr>
          </a:p>
        </p:txBody>
      </p:sp>
      <p:sp>
        <p:nvSpPr>
          <p:cNvPr id="6" name="灯片编号占位符 5"/>
          <p:cNvSpPr>
            <a:spLocks noGrp="1"/>
          </p:cNvSpPr>
          <p:nvPr>
            <p:ph type="sldNum" sz="quarter" idx="4"/>
          </p:nvPr>
        </p:nvSpPr>
        <p:spPr>
          <a:xfrm>
            <a:off x="8741015" y="6356353"/>
            <a:ext cx="2845912" cy="366182"/>
          </a:xfrm>
          <a:prstGeom prst="rect">
            <a:avLst/>
          </a:prstGeom>
        </p:spPr>
        <p:txBody>
          <a:bodyPr vert="horz" lIns="121944" tIns="60972" rIns="121944" bIns="60972" rtlCol="0" anchor="ctr"/>
          <a:lstStyle>
            <a:lvl1pPr algn="r">
              <a:defRPr sz="1600">
                <a:solidFill>
                  <a:schemeClr val="tx1"/>
                </a:solidFill>
              </a:defRPr>
            </a:lvl1pPr>
          </a:lstStyle>
          <a:p>
            <a:fld id="{B2563A90-55EF-4D2C-B954-EDF55F24A661}" type="slidenum">
              <a:rPr lang="zh-CN" altLang="en-US" smtClean="0">
                <a:solidFill>
                  <a:prstClr val="black"/>
                </a:solidFill>
              </a:rPr>
              <a:pPr/>
              <a:t>‹#›</a:t>
            </a:fld>
            <a:endParaRPr lang="zh-CN" altLang="en-US">
              <a:solidFill>
                <a:prstClr val="black"/>
              </a:solidFill>
            </a:endParaRPr>
          </a:p>
        </p:txBody>
      </p:sp>
      <p:sp>
        <p:nvSpPr>
          <p:cNvPr id="7" name="Rectangle 86"/>
          <p:cNvSpPr>
            <a:spLocks noChangeArrowheads="1"/>
          </p:cNvSpPr>
          <p:nvPr userDrawn="1"/>
        </p:nvSpPr>
        <p:spPr bwMode="auto">
          <a:xfrm>
            <a:off x="11843799" y="6348969"/>
            <a:ext cx="328322" cy="426063"/>
          </a:xfrm>
          <a:prstGeom prst="rect">
            <a:avLst/>
          </a:prstGeom>
          <a:noFill/>
          <a:ln w="9525">
            <a:noFill/>
            <a:miter lim="800000"/>
            <a:headEnd/>
            <a:tailEnd/>
          </a:ln>
          <a:effectLst/>
        </p:spPr>
        <p:txBody>
          <a:bodyPr lIns="0" tIns="0" rIns="0" bIns="0"/>
          <a:lstStyle/>
          <a:p>
            <a:pPr defTabSz="987914" eaLnBrk="0" hangingPunct="0">
              <a:lnSpc>
                <a:spcPct val="85000"/>
              </a:lnSpc>
            </a:pPr>
            <a:endParaRPr lang="de-DE" sz="1300" dirty="0">
              <a:solidFill>
                <a:prstClr val="black"/>
              </a:solidFill>
              <a:latin typeface="FrutigerNext LT Light" pitchFamily="34" charset="0"/>
              <a:ea typeface="MS PGothic" pitchFamily="34" charset="-128"/>
            </a:endParaRPr>
          </a:p>
          <a:p>
            <a:pPr defTabSz="987914" eaLnBrk="0" hangingPunct="0">
              <a:lnSpc>
                <a:spcPct val="85000"/>
              </a:lnSpc>
            </a:pPr>
            <a:fld id="{E68EC476-442B-4BB7-9603-F1440C241F3D}" type="slidenum">
              <a:rPr lang="de-DE" sz="900" smtClean="0">
                <a:solidFill>
                  <a:prstClr val="white">
                    <a:lumMod val="50000"/>
                  </a:prstClr>
                </a:solidFill>
                <a:ea typeface="MS PGothic" pitchFamily="34" charset="-128"/>
                <a:cs typeface="Arial" panose="020B0604020202020204" pitchFamily="34" charset="0"/>
              </a:rPr>
              <a:pPr defTabSz="987914" eaLnBrk="0" hangingPunct="0">
                <a:lnSpc>
                  <a:spcPct val="85000"/>
                </a:lnSpc>
              </a:pPr>
              <a:t>‹#›</a:t>
            </a:fld>
            <a:endParaRPr lang="en-GB" sz="900" dirty="0">
              <a:solidFill>
                <a:prstClr val="white">
                  <a:lumMod val="50000"/>
                </a:prstClr>
              </a:solidFill>
              <a:ea typeface="MS PGothic" pitchFamily="34" charset="-128"/>
              <a:cs typeface="Arial" panose="020B0604020202020204" pitchFamily="34" charset="0"/>
            </a:endParaRPr>
          </a:p>
        </p:txBody>
      </p:sp>
    </p:spTree>
    <p:extLst>
      <p:ext uri="{BB962C8B-B14F-4D97-AF65-F5344CB8AC3E}">
        <p14:creationId xmlns:p14="http://schemas.microsoft.com/office/powerpoint/2010/main" val="320016043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探索">
    <p:spTree>
      <p:nvGrpSpPr>
        <p:cNvPr id="1" name=""/>
        <p:cNvGrpSpPr/>
        <p:nvPr/>
      </p:nvGrpSpPr>
      <p:grpSpPr>
        <a:xfrm>
          <a:off x="0" y="0"/>
          <a:ext cx="0" cy="0"/>
          <a:chOff x="0" y="0"/>
          <a:chExt cx="0" cy="0"/>
        </a:xfrm>
      </p:grpSpPr>
      <p:pic>
        <p:nvPicPr>
          <p:cNvPr id="4" name="图片 3"/>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2"/>
            <a:ext cx="12196763" cy="5602265"/>
          </a:xfrm>
          <a:prstGeom prst="rect">
            <a:avLst/>
          </a:prstGeom>
        </p:spPr>
      </p:pic>
      <p:sp>
        <p:nvSpPr>
          <p:cNvPr id="7" name="L 形 6"/>
          <p:cNvSpPr/>
          <p:nvPr userDrawn="1"/>
        </p:nvSpPr>
        <p:spPr>
          <a:xfrm rot="5400000">
            <a:off x="7853942" y="2130562"/>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12"/>
            <a:endParaRPr kumimoji="1" lang="zh-CN" altLang="en-US" sz="900">
              <a:solidFill>
                <a:srgbClr val="1D1D1A"/>
              </a:solidFill>
            </a:endParaRPr>
          </a:p>
        </p:txBody>
      </p:sp>
      <p:sp>
        <p:nvSpPr>
          <p:cNvPr id="10" name="Title 1">
            <a:extLst>
              <a:ext uri="{FF2B5EF4-FFF2-40B4-BE49-F238E27FC236}">
                <a16:creationId xmlns:a16="http://schemas.microsoft.com/office/drawing/2014/main" id="{8227DEE9-8BE9-0D49-BF96-9E83C5312E00}"/>
              </a:ext>
            </a:extLst>
          </p:cNvPr>
          <p:cNvSpPr>
            <a:spLocks noGrp="1"/>
          </p:cNvSpPr>
          <p:nvPr>
            <p:ph type="ctrTitle" hasCustomPrompt="1"/>
          </p:nvPr>
        </p:nvSpPr>
        <p:spPr>
          <a:xfrm>
            <a:off x="898997" y="907094"/>
            <a:ext cx="6559809" cy="690255"/>
          </a:xfrm>
          <a:prstGeom prst="rect">
            <a:avLst/>
          </a:prstGeom>
          <a:ln>
            <a:noFill/>
            <a:prstDash val="dash"/>
          </a:ln>
        </p:spPr>
        <p:txBody>
          <a:bodyPr lIns="0" tIns="0" rIns="0" bIns="0" anchor="t">
            <a:normAutofit/>
          </a:bodyPr>
          <a:lstStyle>
            <a:lvl1pPr algn="l">
              <a:defRPr sz="3199"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6" name="Text Placeholder 5">
            <a:extLst>
              <a:ext uri="{FF2B5EF4-FFF2-40B4-BE49-F238E27FC236}">
                <a16:creationId xmlns:a16="http://schemas.microsoft.com/office/drawing/2014/main" id="{2F43DA98-D48D-6947-95EF-BA3B05E68822}"/>
              </a:ext>
            </a:extLst>
          </p:cNvPr>
          <p:cNvSpPr>
            <a:spLocks noGrp="1"/>
          </p:cNvSpPr>
          <p:nvPr>
            <p:ph type="body" sz="quarter" idx="10" hasCustomPrompt="1"/>
          </p:nvPr>
        </p:nvSpPr>
        <p:spPr>
          <a:xfrm>
            <a:off x="929260" y="1949372"/>
            <a:ext cx="6535842" cy="643926"/>
          </a:xfrm>
        </p:spPr>
        <p:txBody>
          <a:bodyPr/>
          <a:lstStyle>
            <a:lvl1pPr>
              <a:defRPr sz="1399">
                <a:solidFill>
                  <a:schemeClr val="tx1"/>
                </a:solidFill>
              </a:defRPr>
            </a:lvl1pPr>
          </a:lstStyle>
          <a:p>
            <a:pPr lvl="0"/>
            <a:r>
              <a:rPr lang="zh-CN" altLang="en-US" dirty="0"/>
              <a:t>单击此处添加文本</a:t>
            </a:r>
            <a:endParaRPr lang="en-US" dirty="0"/>
          </a:p>
        </p:txBody>
      </p:sp>
    </p:spTree>
    <p:extLst>
      <p:ext uri="{BB962C8B-B14F-4D97-AF65-F5344CB8AC3E}">
        <p14:creationId xmlns:p14="http://schemas.microsoft.com/office/powerpoint/2010/main" val="313929924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p:ext uri="{DCECCB84-F9BA-43D5-87BE-67443E8EF086}">
      <p15:sldGuideLst xmlns:p15="http://schemas.microsoft.com/office/powerpoint/2012/main">
        <p15:guide id="1" orient="horz" pos="3414">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智能">
    <p:spTree>
      <p:nvGrpSpPr>
        <p:cNvPr id="1" name=""/>
        <p:cNvGrpSpPr/>
        <p:nvPr/>
      </p:nvGrpSpPr>
      <p:grpSpPr>
        <a:xfrm>
          <a:off x="0" y="0"/>
          <a:ext cx="0" cy="0"/>
          <a:chOff x="0" y="0"/>
          <a:chExt cx="0" cy="0"/>
        </a:xfrm>
      </p:grpSpPr>
      <p:pic>
        <p:nvPicPr>
          <p:cNvPr id="14" name="图片 13"/>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2"/>
            <a:ext cx="12196763" cy="5602265"/>
          </a:xfrm>
          <a:prstGeom prst="rect">
            <a:avLst/>
          </a:prstGeom>
        </p:spPr>
      </p:pic>
      <p:sp>
        <p:nvSpPr>
          <p:cNvPr id="18" name="L 形 17"/>
          <p:cNvSpPr/>
          <p:nvPr userDrawn="1"/>
        </p:nvSpPr>
        <p:spPr>
          <a:xfrm rot="5400000">
            <a:off x="5824025" y="2568635"/>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12"/>
            <a:endParaRPr kumimoji="1" lang="zh-CN" altLang="en-US" sz="900">
              <a:solidFill>
                <a:srgbClr val="1D1D1A"/>
              </a:solidFill>
            </a:endParaRPr>
          </a:p>
        </p:txBody>
      </p:sp>
      <p:sp>
        <p:nvSpPr>
          <p:cNvPr id="8" name="Title 1">
            <a:extLst>
              <a:ext uri="{FF2B5EF4-FFF2-40B4-BE49-F238E27FC236}">
                <a16:creationId xmlns:a16="http://schemas.microsoft.com/office/drawing/2014/main" id="{62AA4863-E1EF-3342-A8CB-ECD4FD06CEB7}"/>
              </a:ext>
            </a:extLst>
          </p:cNvPr>
          <p:cNvSpPr>
            <a:spLocks noGrp="1"/>
          </p:cNvSpPr>
          <p:nvPr>
            <p:ph type="ctrTitle" hasCustomPrompt="1"/>
          </p:nvPr>
        </p:nvSpPr>
        <p:spPr>
          <a:xfrm>
            <a:off x="898997" y="907094"/>
            <a:ext cx="6559809" cy="690255"/>
          </a:xfrm>
          <a:prstGeom prst="rect">
            <a:avLst/>
          </a:prstGeom>
        </p:spPr>
        <p:txBody>
          <a:bodyPr lIns="0" tIns="0" rIns="0" bIns="0" anchor="t">
            <a:normAutofit/>
          </a:bodyPr>
          <a:lstStyle>
            <a:lvl1pPr algn="l">
              <a:defRPr sz="3199"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5" name="Text Placeholder 5">
            <a:extLst>
              <a:ext uri="{FF2B5EF4-FFF2-40B4-BE49-F238E27FC236}">
                <a16:creationId xmlns:a16="http://schemas.microsoft.com/office/drawing/2014/main" id="{195303EA-8491-464F-99A0-67F948701C12}"/>
              </a:ext>
            </a:extLst>
          </p:cNvPr>
          <p:cNvSpPr>
            <a:spLocks noGrp="1"/>
          </p:cNvSpPr>
          <p:nvPr>
            <p:ph type="body" sz="quarter" idx="10" hasCustomPrompt="1"/>
          </p:nvPr>
        </p:nvSpPr>
        <p:spPr>
          <a:xfrm>
            <a:off x="929260" y="1949372"/>
            <a:ext cx="6535842" cy="643926"/>
          </a:xfrm>
        </p:spPr>
        <p:txBody>
          <a:bodyPr/>
          <a:lstStyle>
            <a:lvl1pPr>
              <a:defRPr sz="1399">
                <a:solidFill>
                  <a:schemeClr val="tx1"/>
                </a:solidFill>
              </a:defRPr>
            </a:lvl1pPr>
          </a:lstStyle>
          <a:p>
            <a:pPr lvl="0"/>
            <a:r>
              <a:rPr lang="zh-CN" altLang="en-US" dirty="0"/>
              <a:t>单击此处添加文本</a:t>
            </a:r>
            <a:endParaRPr lang="en-US" dirty="0"/>
          </a:p>
        </p:txBody>
      </p:sp>
    </p:spTree>
    <p:extLst>
      <p:ext uri="{BB962C8B-B14F-4D97-AF65-F5344CB8AC3E}">
        <p14:creationId xmlns:p14="http://schemas.microsoft.com/office/powerpoint/2010/main" val="96482142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攀登">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898996" y="907092"/>
            <a:ext cx="6559809" cy="690255"/>
          </a:xfrm>
          <a:prstGeom prst="rect">
            <a:avLst/>
          </a:prstGeom>
        </p:spPr>
        <p:txBody>
          <a:bodyPr lIns="0" tIns="0" rIns="0" bIns="0" anchor="t">
            <a:normAutofit/>
          </a:bodyPr>
          <a:lstStyle>
            <a:lvl1pPr algn="l">
              <a:defRPr sz="3200"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8" name="L 形 7"/>
          <p:cNvSpPr/>
          <p:nvPr userDrawn="1"/>
        </p:nvSpPr>
        <p:spPr>
          <a:xfrm rot="5400000">
            <a:off x="7929967" y="1657555"/>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5" name="Text Placeholder 5">
            <a:extLst>
              <a:ext uri="{FF2B5EF4-FFF2-40B4-BE49-F238E27FC236}">
                <a16:creationId xmlns:a16="http://schemas.microsoft.com/office/drawing/2014/main" id="{6BB7B2F8-0AF7-D04F-81DD-52FDB6B7326C}"/>
              </a:ext>
            </a:extLst>
          </p:cNvPr>
          <p:cNvSpPr>
            <a:spLocks noGrp="1"/>
          </p:cNvSpPr>
          <p:nvPr>
            <p:ph type="body" sz="quarter" idx="10" hasCustomPrompt="1"/>
          </p:nvPr>
        </p:nvSpPr>
        <p:spPr>
          <a:xfrm>
            <a:off x="929260" y="1949372"/>
            <a:ext cx="6535842" cy="643926"/>
          </a:xfrm>
          <a:prstGeom prst="rect">
            <a:avLst/>
          </a:prstGeom>
        </p:spPr>
        <p:txBody>
          <a:bodyPr lIns="0" tIns="0" rIns="0" bIns="0"/>
          <a:lstStyle>
            <a:lvl1pPr>
              <a:defRPr sz="1400">
                <a:solidFill>
                  <a:schemeClr val="tx1"/>
                </a:solidFill>
              </a:defRPr>
            </a:lvl1pPr>
          </a:lstStyle>
          <a:p>
            <a:pPr lvl="0"/>
            <a:r>
              <a:rPr lang="zh-CN" altLang="en-US" dirty="0"/>
              <a:t>单击此处添加文本</a:t>
            </a:r>
            <a:endParaRPr lang="en-US" dirty="0"/>
          </a:p>
        </p:txBody>
      </p:sp>
      <p:sp>
        <p:nvSpPr>
          <p:cNvPr id="6" name="Text Placeholder 5">
            <a:extLst>
              <a:ext uri="{FF2B5EF4-FFF2-40B4-BE49-F238E27FC236}">
                <a16:creationId xmlns:a16="http://schemas.microsoft.com/office/drawing/2014/main" id="{462D1BCC-0781-514D-8FE8-12F4AF64BC39}"/>
              </a:ext>
            </a:extLst>
          </p:cNvPr>
          <p:cNvSpPr>
            <a:spLocks noGrp="1"/>
          </p:cNvSpPr>
          <p:nvPr>
            <p:ph type="body" sz="quarter" idx="11"/>
          </p:nvPr>
        </p:nvSpPr>
        <p:spPr>
          <a:xfrm>
            <a:off x="913588" y="6227190"/>
            <a:ext cx="1617170" cy="322753"/>
          </a:xfrm>
          <a:prstGeom prst="rect">
            <a:avLst/>
          </a:prstGeom>
        </p:spPr>
        <p:txBody>
          <a:bodyPr lIns="0" tIns="0" rIns="0" bIns="0"/>
          <a:lstStyle>
            <a:lvl1pPr>
              <a:defRPr sz="900">
                <a:solidFill>
                  <a:schemeClr val="tx1"/>
                </a:solidFill>
              </a:defRPr>
            </a:lvl1pPr>
          </a:lstStyle>
          <a:p>
            <a:pPr lvl="0"/>
            <a:r>
              <a:rPr lang="zh-CN" altLang="en-US"/>
              <a:t>单击此处编辑母版文本样式</a:t>
            </a:r>
          </a:p>
        </p:txBody>
      </p:sp>
    </p:spTree>
    <p:extLst>
      <p:ext uri="{BB962C8B-B14F-4D97-AF65-F5344CB8AC3E}">
        <p14:creationId xmlns:p14="http://schemas.microsoft.com/office/powerpoint/2010/main" val="537370765"/>
      </p:ext>
    </p:extLst>
  </p:cSld>
  <p:clrMapOvr>
    <a:masterClrMapping/>
  </p:clrMapOvr>
  <p:extLst>
    <p:ext uri="{DCECCB84-F9BA-43D5-87BE-67443E8EF086}">
      <p15:sldGuideLst xmlns:p15="http://schemas.microsoft.com/office/powerpoint/2012/main">
        <p15:guide id="1" orient="horz" pos="3414">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灯塔">
    <p:spTree>
      <p:nvGrpSpPr>
        <p:cNvPr id="1" name=""/>
        <p:cNvGrpSpPr/>
        <p:nvPr/>
      </p:nvGrpSpPr>
      <p:grpSpPr>
        <a:xfrm>
          <a:off x="0" y="0"/>
          <a:ext cx="0" cy="0"/>
          <a:chOff x="0" y="0"/>
          <a:chExt cx="0" cy="0"/>
        </a:xfrm>
      </p:grpSpPr>
      <p:pic>
        <p:nvPicPr>
          <p:cNvPr id="8" name="图片 3">
            <a:extLst>
              <a:ext uri="{FF2B5EF4-FFF2-40B4-BE49-F238E27FC236}">
                <a16:creationId xmlns:a16="http://schemas.microsoft.com/office/drawing/2014/main" id="{C6D010F9-02DE-1949-B177-A4E0D2774ED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 y="2"/>
            <a:ext cx="12196996" cy="5602265"/>
          </a:xfrm>
          <a:prstGeom prst="rect">
            <a:avLst/>
          </a:prstGeom>
        </p:spPr>
      </p:pic>
      <p:sp>
        <p:nvSpPr>
          <p:cNvPr id="10" name="L 形 10">
            <a:extLst>
              <a:ext uri="{FF2B5EF4-FFF2-40B4-BE49-F238E27FC236}">
                <a16:creationId xmlns:a16="http://schemas.microsoft.com/office/drawing/2014/main" id="{0C595D57-06EA-3B46-AF21-C0EACD8F1C4E}"/>
              </a:ext>
            </a:extLst>
          </p:cNvPr>
          <p:cNvSpPr/>
          <p:nvPr userDrawn="1"/>
        </p:nvSpPr>
        <p:spPr>
          <a:xfrm rot="5400000">
            <a:off x="7881371" y="1995748"/>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12"/>
            <a:endParaRPr kumimoji="1" lang="zh-CN" altLang="en-US" sz="900">
              <a:solidFill>
                <a:srgbClr val="1D1D1A"/>
              </a:solidFill>
            </a:endParaRPr>
          </a:p>
        </p:txBody>
      </p:sp>
      <p:sp>
        <p:nvSpPr>
          <p:cNvPr id="11" name="Title 1">
            <a:extLst>
              <a:ext uri="{FF2B5EF4-FFF2-40B4-BE49-F238E27FC236}">
                <a16:creationId xmlns:a16="http://schemas.microsoft.com/office/drawing/2014/main" id="{C897A368-8F39-4049-9BB0-AEB315EB7E0D}"/>
              </a:ext>
            </a:extLst>
          </p:cNvPr>
          <p:cNvSpPr>
            <a:spLocks noGrp="1"/>
          </p:cNvSpPr>
          <p:nvPr>
            <p:ph type="ctrTitle" hasCustomPrompt="1"/>
          </p:nvPr>
        </p:nvSpPr>
        <p:spPr>
          <a:xfrm>
            <a:off x="898997" y="907094"/>
            <a:ext cx="6559809" cy="690255"/>
          </a:xfrm>
          <a:prstGeom prst="rect">
            <a:avLst/>
          </a:prstGeom>
        </p:spPr>
        <p:txBody>
          <a:bodyPr lIns="0" tIns="0" rIns="0" bIns="0" anchor="t">
            <a:normAutofit/>
          </a:bodyPr>
          <a:lstStyle>
            <a:lvl1pPr algn="l">
              <a:defRPr sz="3199"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5" name="Text Placeholder 5">
            <a:extLst>
              <a:ext uri="{FF2B5EF4-FFF2-40B4-BE49-F238E27FC236}">
                <a16:creationId xmlns:a16="http://schemas.microsoft.com/office/drawing/2014/main" id="{12621051-E1A4-A049-BF21-61B18B348315}"/>
              </a:ext>
            </a:extLst>
          </p:cNvPr>
          <p:cNvSpPr>
            <a:spLocks noGrp="1"/>
          </p:cNvSpPr>
          <p:nvPr>
            <p:ph type="body" sz="quarter" idx="10" hasCustomPrompt="1"/>
          </p:nvPr>
        </p:nvSpPr>
        <p:spPr>
          <a:xfrm>
            <a:off x="929260" y="1949372"/>
            <a:ext cx="6535842" cy="643926"/>
          </a:xfrm>
        </p:spPr>
        <p:txBody>
          <a:bodyPr/>
          <a:lstStyle>
            <a:lvl1pPr>
              <a:defRPr sz="1399">
                <a:solidFill>
                  <a:schemeClr val="tx1"/>
                </a:solidFill>
              </a:defRPr>
            </a:lvl1pPr>
          </a:lstStyle>
          <a:p>
            <a:pPr lvl="0"/>
            <a:r>
              <a:rPr lang="zh-CN" altLang="en-US" dirty="0"/>
              <a:t>单击此处添加文本</a:t>
            </a:r>
            <a:endParaRPr lang="en-US" dirty="0"/>
          </a:p>
        </p:txBody>
      </p:sp>
    </p:spTree>
    <p:extLst>
      <p:ext uri="{BB962C8B-B14F-4D97-AF65-F5344CB8AC3E}">
        <p14:creationId xmlns:p14="http://schemas.microsoft.com/office/powerpoint/2010/main" val="16536310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p:ext uri="{DCECCB84-F9BA-43D5-87BE-67443E8EF086}">
      <p15:sldGuideLst xmlns:p15="http://schemas.microsoft.com/office/powerpoint/2012/main"/>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创新">
    <p:spTree>
      <p:nvGrpSpPr>
        <p:cNvPr id="1" name=""/>
        <p:cNvGrpSpPr/>
        <p:nvPr/>
      </p:nvGrpSpPr>
      <p:grpSpPr>
        <a:xfrm>
          <a:off x="0" y="0"/>
          <a:ext cx="0" cy="0"/>
          <a:chOff x="0" y="0"/>
          <a:chExt cx="0" cy="0"/>
        </a:xfrm>
      </p:grpSpPr>
      <p:pic>
        <p:nvPicPr>
          <p:cNvPr id="4" name="图片 3"/>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2"/>
            <a:ext cx="12196763" cy="5602265"/>
          </a:xfrm>
          <a:prstGeom prst="rect">
            <a:avLst/>
          </a:prstGeom>
        </p:spPr>
      </p:pic>
      <p:sp>
        <p:nvSpPr>
          <p:cNvPr id="9" name="L 形 8"/>
          <p:cNvSpPr/>
          <p:nvPr userDrawn="1"/>
        </p:nvSpPr>
        <p:spPr>
          <a:xfrm rot="5400000">
            <a:off x="5945516" y="2323519"/>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12"/>
            <a:endParaRPr kumimoji="1" lang="zh-CN" altLang="en-US" sz="900">
              <a:solidFill>
                <a:srgbClr val="1D1D1A"/>
              </a:solidFill>
            </a:endParaRPr>
          </a:p>
        </p:txBody>
      </p:sp>
      <p:sp>
        <p:nvSpPr>
          <p:cNvPr id="8" name="Title 1">
            <a:extLst>
              <a:ext uri="{FF2B5EF4-FFF2-40B4-BE49-F238E27FC236}">
                <a16:creationId xmlns:a16="http://schemas.microsoft.com/office/drawing/2014/main" id="{FB908F03-BBCC-164B-BE54-2E836D6E7C14}"/>
              </a:ext>
            </a:extLst>
          </p:cNvPr>
          <p:cNvSpPr>
            <a:spLocks noGrp="1"/>
          </p:cNvSpPr>
          <p:nvPr>
            <p:ph type="ctrTitle" hasCustomPrompt="1"/>
          </p:nvPr>
        </p:nvSpPr>
        <p:spPr>
          <a:xfrm>
            <a:off x="898997" y="907094"/>
            <a:ext cx="6559809" cy="690255"/>
          </a:xfrm>
          <a:prstGeom prst="rect">
            <a:avLst/>
          </a:prstGeom>
        </p:spPr>
        <p:txBody>
          <a:bodyPr lIns="0" tIns="0" rIns="0" bIns="0" anchor="t">
            <a:normAutofit/>
          </a:bodyPr>
          <a:lstStyle>
            <a:lvl1pPr algn="l">
              <a:defRPr sz="3199"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5" name="Text Placeholder 5">
            <a:extLst>
              <a:ext uri="{FF2B5EF4-FFF2-40B4-BE49-F238E27FC236}">
                <a16:creationId xmlns:a16="http://schemas.microsoft.com/office/drawing/2014/main" id="{A3BE9F9B-07D9-DD4C-9CEF-250804A4145A}"/>
              </a:ext>
            </a:extLst>
          </p:cNvPr>
          <p:cNvSpPr>
            <a:spLocks noGrp="1"/>
          </p:cNvSpPr>
          <p:nvPr>
            <p:ph type="body" sz="quarter" idx="10" hasCustomPrompt="1"/>
          </p:nvPr>
        </p:nvSpPr>
        <p:spPr>
          <a:xfrm>
            <a:off x="929260" y="1949372"/>
            <a:ext cx="6535842" cy="643926"/>
          </a:xfrm>
        </p:spPr>
        <p:txBody>
          <a:bodyPr/>
          <a:lstStyle>
            <a:lvl1pPr>
              <a:defRPr sz="1399">
                <a:solidFill>
                  <a:schemeClr val="tx1"/>
                </a:solidFill>
              </a:defRPr>
            </a:lvl1pPr>
          </a:lstStyle>
          <a:p>
            <a:pPr lvl="0"/>
            <a:r>
              <a:rPr lang="zh-CN" altLang="en-US" dirty="0"/>
              <a:t>单击此处添加文本</a:t>
            </a:r>
            <a:endParaRPr lang="en-US" dirty="0"/>
          </a:p>
        </p:txBody>
      </p:sp>
    </p:spTree>
    <p:extLst>
      <p:ext uri="{BB962C8B-B14F-4D97-AF65-F5344CB8AC3E}">
        <p14:creationId xmlns:p14="http://schemas.microsoft.com/office/powerpoint/2010/main" val="307639272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p:ext uri="{DCECCB84-F9BA-43D5-87BE-67443E8EF086}">
      <p15:sldGuideLst xmlns:p15="http://schemas.microsoft.com/office/powerpoint/2012/main"/>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领航">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03" y="0"/>
            <a:ext cx="12201065" cy="5602262"/>
          </a:xfrm>
          <a:prstGeom prst="rect">
            <a:avLst/>
          </a:prstGeom>
        </p:spPr>
      </p:pic>
      <p:sp>
        <p:nvSpPr>
          <p:cNvPr id="2" name="Title 1"/>
          <p:cNvSpPr>
            <a:spLocks noGrp="1"/>
          </p:cNvSpPr>
          <p:nvPr>
            <p:ph type="ctrTitle" hasCustomPrompt="1"/>
          </p:nvPr>
        </p:nvSpPr>
        <p:spPr>
          <a:xfrm>
            <a:off x="896463" y="907583"/>
            <a:ext cx="6610328" cy="690255"/>
          </a:xfrm>
          <a:prstGeom prst="rect">
            <a:avLst/>
          </a:prstGeom>
        </p:spPr>
        <p:txBody>
          <a:bodyPr lIns="0" tIns="0" rIns="0" bIns="0" anchor="t">
            <a:normAutofit/>
          </a:bodyPr>
          <a:lstStyle>
            <a:lvl1pPr algn="l">
              <a:lnSpc>
                <a:spcPts val="3439"/>
              </a:lnSpc>
              <a:defRPr sz="3199"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8" name="L 形 7"/>
          <p:cNvSpPr/>
          <p:nvPr userDrawn="1"/>
        </p:nvSpPr>
        <p:spPr>
          <a:xfrm rot="10800000">
            <a:off x="10502896" y="1522948"/>
            <a:ext cx="717936" cy="701032"/>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12"/>
            <a:endParaRPr kumimoji="1" lang="zh-CN" altLang="en-US" sz="900">
              <a:solidFill>
                <a:srgbClr val="1D1D1A"/>
              </a:solidFill>
            </a:endParaRPr>
          </a:p>
        </p:txBody>
      </p:sp>
      <p:sp>
        <p:nvSpPr>
          <p:cNvPr id="6" name="Text Placeholder 5">
            <a:extLst>
              <a:ext uri="{FF2B5EF4-FFF2-40B4-BE49-F238E27FC236}">
                <a16:creationId xmlns:a16="http://schemas.microsoft.com/office/drawing/2014/main" id="{1878D8DD-C7E7-9345-9C0D-92472D27ADF8}"/>
              </a:ext>
            </a:extLst>
          </p:cNvPr>
          <p:cNvSpPr>
            <a:spLocks noGrp="1"/>
          </p:cNvSpPr>
          <p:nvPr>
            <p:ph type="body" sz="quarter" idx="10" hasCustomPrompt="1"/>
          </p:nvPr>
        </p:nvSpPr>
        <p:spPr>
          <a:xfrm>
            <a:off x="929260" y="1949372"/>
            <a:ext cx="6577530" cy="643926"/>
          </a:xfrm>
        </p:spPr>
        <p:txBody>
          <a:bodyPr/>
          <a:lstStyle>
            <a:lvl1pPr>
              <a:defRPr sz="1399">
                <a:solidFill>
                  <a:schemeClr val="tx1"/>
                </a:solidFill>
              </a:defRPr>
            </a:lvl1pPr>
          </a:lstStyle>
          <a:p>
            <a:pPr lvl="0"/>
            <a:r>
              <a:rPr lang="zh-CN" altLang="en-US" dirty="0"/>
              <a:t>单击此处添加文本</a:t>
            </a:r>
            <a:endParaRPr lang="en-US" dirty="0"/>
          </a:p>
        </p:txBody>
      </p:sp>
    </p:spTree>
    <p:extLst>
      <p:ext uri="{BB962C8B-B14F-4D97-AF65-F5344CB8AC3E}">
        <p14:creationId xmlns:p14="http://schemas.microsoft.com/office/powerpoint/2010/main" val="38938349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p:ext uri="{DCECCB84-F9BA-43D5-87BE-67443E8EF086}">
      <p15:sldGuideLst xmlns:p15="http://schemas.microsoft.com/office/powerpoint/2012/main">
        <p15:guide id="1" orient="horz" pos="3414">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攀登">
    <p:spTree>
      <p:nvGrpSpPr>
        <p:cNvPr id="1" name=""/>
        <p:cNvGrpSpPr/>
        <p:nvPr/>
      </p:nvGrpSpPr>
      <p:grpSpPr>
        <a:xfrm>
          <a:off x="0" y="0"/>
          <a:ext cx="0" cy="0"/>
          <a:chOff x="0" y="0"/>
          <a:chExt cx="0" cy="0"/>
        </a:xfrm>
      </p:grpSpPr>
      <p:pic>
        <p:nvPicPr>
          <p:cNvPr id="4" name="图片 3"/>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 y="-36206"/>
            <a:ext cx="12196763" cy="5638471"/>
          </a:xfrm>
          <a:prstGeom prst="rect">
            <a:avLst/>
          </a:prstGeom>
        </p:spPr>
      </p:pic>
      <p:sp>
        <p:nvSpPr>
          <p:cNvPr id="2" name="Title 1"/>
          <p:cNvSpPr>
            <a:spLocks noGrp="1"/>
          </p:cNvSpPr>
          <p:nvPr>
            <p:ph type="ctrTitle" hasCustomPrompt="1"/>
          </p:nvPr>
        </p:nvSpPr>
        <p:spPr>
          <a:xfrm>
            <a:off x="898997" y="907094"/>
            <a:ext cx="6559809" cy="690255"/>
          </a:xfrm>
          <a:prstGeom prst="rect">
            <a:avLst/>
          </a:prstGeom>
        </p:spPr>
        <p:txBody>
          <a:bodyPr lIns="0" tIns="0" rIns="0" bIns="0" anchor="t">
            <a:normAutofit/>
          </a:bodyPr>
          <a:lstStyle>
            <a:lvl1pPr algn="l">
              <a:defRPr sz="3199"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8" name="L 形 7"/>
          <p:cNvSpPr/>
          <p:nvPr userDrawn="1"/>
        </p:nvSpPr>
        <p:spPr>
          <a:xfrm rot="5400000">
            <a:off x="7929967" y="1657555"/>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12"/>
            <a:endParaRPr kumimoji="1" lang="zh-CN" altLang="en-US" sz="900">
              <a:solidFill>
                <a:srgbClr val="1D1D1A"/>
              </a:solidFill>
            </a:endParaRPr>
          </a:p>
        </p:txBody>
      </p:sp>
      <p:sp>
        <p:nvSpPr>
          <p:cNvPr id="5" name="Text Placeholder 5">
            <a:extLst>
              <a:ext uri="{FF2B5EF4-FFF2-40B4-BE49-F238E27FC236}">
                <a16:creationId xmlns:a16="http://schemas.microsoft.com/office/drawing/2014/main" id="{6BB7B2F8-0AF7-D04F-81DD-52FDB6B7326C}"/>
              </a:ext>
            </a:extLst>
          </p:cNvPr>
          <p:cNvSpPr>
            <a:spLocks noGrp="1"/>
          </p:cNvSpPr>
          <p:nvPr>
            <p:ph type="body" sz="quarter" idx="10" hasCustomPrompt="1"/>
          </p:nvPr>
        </p:nvSpPr>
        <p:spPr>
          <a:xfrm>
            <a:off x="929260" y="1949372"/>
            <a:ext cx="6535842" cy="643926"/>
          </a:xfrm>
        </p:spPr>
        <p:txBody>
          <a:bodyPr/>
          <a:lstStyle>
            <a:lvl1pPr>
              <a:defRPr sz="1399">
                <a:solidFill>
                  <a:schemeClr val="tx1"/>
                </a:solidFill>
              </a:defRPr>
            </a:lvl1pPr>
          </a:lstStyle>
          <a:p>
            <a:pPr lvl="0"/>
            <a:r>
              <a:rPr lang="zh-CN" altLang="en-US" dirty="0"/>
              <a:t>单击此处添加文本</a:t>
            </a:r>
            <a:endParaRPr lang="en-US" dirty="0"/>
          </a:p>
        </p:txBody>
      </p:sp>
    </p:spTree>
    <p:extLst>
      <p:ext uri="{BB962C8B-B14F-4D97-AF65-F5344CB8AC3E}">
        <p14:creationId xmlns:p14="http://schemas.microsoft.com/office/powerpoint/2010/main" val="299035941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p:ext uri="{DCECCB84-F9BA-43D5-87BE-67443E8EF086}">
      <p15:sldGuideLst xmlns:p15="http://schemas.microsoft.com/office/powerpoint/2012/main">
        <p15:guide id="1" orient="horz" pos="3414">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仅标题">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839" y="275167"/>
            <a:ext cx="10977087" cy="593463"/>
          </a:xfrm>
          <a:prstGeom prst="rect">
            <a:avLst/>
          </a:prstGeom>
        </p:spPr>
        <p:txBody>
          <a:bodyPr vert="horz" lIns="121944" tIns="60972" rIns="121944" bIns="60972" rtlCol="0" anchor="ctr">
            <a:noAutofit/>
          </a:bodyPr>
          <a:lstStyle>
            <a:lvl1pPr algn="l">
              <a:defRPr>
                <a:solidFill>
                  <a:srgbClr val="C00000"/>
                </a:solidFill>
              </a:defRPr>
            </a:lvl1pPr>
          </a:lstStyle>
          <a:p>
            <a:r>
              <a:rPr lang="zh-CN" altLang="en-US"/>
              <a:t>单击此处编辑母版标题样式</a:t>
            </a:r>
          </a:p>
        </p:txBody>
      </p:sp>
      <p:sp>
        <p:nvSpPr>
          <p:cNvPr id="3" name="文本占位符 2"/>
          <p:cNvSpPr>
            <a:spLocks noGrp="1"/>
          </p:cNvSpPr>
          <p:nvPr>
            <p:ph idx="1"/>
          </p:nvPr>
        </p:nvSpPr>
        <p:spPr>
          <a:xfrm>
            <a:off x="609839" y="1044788"/>
            <a:ext cx="10977087" cy="5080848"/>
          </a:xfrm>
          <a:prstGeom prst="rect">
            <a:avLst/>
          </a:prstGeom>
        </p:spPr>
        <p:txBody>
          <a:bodyPr vert="horz" lIns="121944" tIns="60972" rIns="121944" bIns="60972" rtlCol="0">
            <a:normAutofit/>
          </a:bodyPr>
          <a:lstStyle>
            <a:lvl1pPr marL="571386" indent="-571386">
              <a:buFont typeface="Wingdings" panose="05000000000000000000" pitchFamily="2" charset="2"/>
              <a:buChar char="ü"/>
              <a:defRPr sz="2400"/>
            </a:lvl1pPr>
            <a:lvl2pPr marL="1066709" indent="-457109">
              <a:buFont typeface="Wingdings" panose="05000000000000000000" pitchFamily="2" charset="2"/>
              <a:buChar char="ü"/>
              <a:defRPr sz="2000"/>
            </a:lvl2pPr>
            <a:lvl3pPr marL="1676309" indent="-457109">
              <a:buFont typeface="Wingdings" panose="05000000000000000000" pitchFamily="2" charset="2"/>
              <a:buChar char="ü"/>
              <a:defRPr sz="1600"/>
            </a:lvl3pPr>
            <a:lvl4pPr marL="2171632" indent="-342831">
              <a:buFont typeface="Wingdings" panose="05000000000000000000" pitchFamily="2" charset="2"/>
              <a:buChar char="ü"/>
              <a:defRPr sz="1200"/>
            </a:lvl4pPr>
            <a:lvl5pPr marL="2781232" indent="-342831">
              <a:buFont typeface="Wingdings" panose="05000000000000000000" pitchFamily="2" charset="2"/>
              <a:buChar char="ü"/>
              <a:defRPr sz="8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260713616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End page">
    <p:bg>
      <p:bgPr>
        <a:solidFill>
          <a:srgbClr val="FFFFFF"/>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2AF307D-40F4-EC4C-9108-79E948007529}"/>
              </a:ext>
            </a:extLst>
          </p:cNvPr>
          <p:cNvSpPr txBox="1"/>
          <p:nvPr userDrawn="1"/>
        </p:nvSpPr>
        <p:spPr>
          <a:xfrm>
            <a:off x="607486" y="1402064"/>
            <a:ext cx="3921034" cy="854717"/>
          </a:xfrm>
          <a:prstGeom prst="rect">
            <a:avLst/>
          </a:prstGeom>
          <a:noFill/>
        </p:spPr>
        <p:txBody>
          <a:bodyPr wrap="square" rtlCol="0">
            <a:spAutoFit/>
          </a:bodyPr>
          <a:lstStyle/>
          <a:p>
            <a:r>
              <a:rPr lang="en-US" sz="4800" dirty="0">
                <a:solidFill>
                  <a:srgbClr val="1D1D1A"/>
                </a:solidFill>
              </a:rPr>
              <a:t>Thank you.</a:t>
            </a:r>
          </a:p>
        </p:txBody>
      </p:sp>
    </p:spTree>
    <p:extLst>
      <p:ext uri="{BB962C8B-B14F-4D97-AF65-F5344CB8AC3E}">
        <p14:creationId xmlns:p14="http://schemas.microsoft.com/office/powerpoint/2010/main" val="47746573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517656" y="165101"/>
            <a:ext cx="11161453" cy="888186"/>
          </a:xfrm>
        </p:spPr>
        <p:txBody>
          <a:bodyPr>
            <a:noAutofit/>
          </a:bodyPr>
          <a:lstStyle>
            <a:lvl1pPr marL="0" marR="0" indent="0" algn="l" defTabSz="1219200" rtl="0" eaLnBrk="1" fontAlgn="auto" latinLnBrk="0" hangingPunct="1">
              <a:lnSpc>
                <a:spcPct val="100000"/>
              </a:lnSpc>
              <a:spcBef>
                <a:spcPct val="0"/>
              </a:spcBef>
              <a:spcAft>
                <a:spcPts val="0"/>
              </a:spcAft>
              <a:buClrTx/>
              <a:buSzTx/>
              <a:buFontTx/>
              <a:buNone/>
              <a:tabLst/>
              <a:defRPr sz="2799" b="0">
                <a:solidFill>
                  <a:schemeClr val="tx1">
                    <a:lumMod val="65000"/>
                    <a:lumOff val="35000"/>
                  </a:schemeClr>
                </a:solidFill>
              </a:defRPr>
            </a:lvl1pPr>
          </a:lstStyle>
          <a:p>
            <a:r>
              <a:rPr lang="en-US" altLang="zh-CN" dirty="0"/>
              <a:t>Headline in Arial Regular 36 point</a:t>
            </a:r>
          </a:p>
        </p:txBody>
      </p:sp>
      <p:sp>
        <p:nvSpPr>
          <p:cNvPr id="3" name="副标题 2"/>
          <p:cNvSpPr>
            <a:spLocks noGrp="1"/>
          </p:cNvSpPr>
          <p:nvPr>
            <p:ph type="subTitle" idx="1" hasCustomPrompt="1"/>
          </p:nvPr>
        </p:nvSpPr>
        <p:spPr>
          <a:xfrm>
            <a:off x="517656" y="1269262"/>
            <a:ext cx="11161453" cy="5031593"/>
          </a:xfrm>
          <a:prstGeom prst="rect">
            <a:avLst/>
          </a:prstGeom>
        </p:spPr>
        <p:txBody>
          <a:bodyPr>
            <a:normAutofit/>
          </a:bodyPr>
          <a:lstStyle>
            <a:lvl1pPr marL="0" marR="0" indent="0" algn="l" defTabSz="1219200" rtl="0" eaLnBrk="1" fontAlgn="auto" latinLnBrk="0" hangingPunct="1">
              <a:lnSpc>
                <a:spcPct val="100000"/>
              </a:lnSpc>
              <a:spcBef>
                <a:spcPct val="20000"/>
              </a:spcBef>
              <a:spcAft>
                <a:spcPts val="0"/>
              </a:spcAft>
              <a:buClrTx/>
              <a:buSzTx/>
              <a:buFont typeface="Arial" pitchFamily="34" charset="0"/>
              <a:buNone/>
              <a:tabLst/>
              <a:defRPr sz="2400" baseline="0">
                <a:solidFill>
                  <a:schemeClr val="tx1">
                    <a:lumMod val="65000"/>
                    <a:lumOff val="35000"/>
                  </a:schemeClr>
                </a:solidFill>
              </a:defRPr>
            </a:lvl1pPr>
            <a:lvl2pPr marL="609600" indent="0" algn="ctr">
              <a:buNone/>
              <a:defRPr>
                <a:solidFill>
                  <a:schemeClr val="tx1">
                    <a:tint val="75000"/>
                  </a:schemeClr>
                </a:solidFill>
              </a:defRPr>
            </a:lvl2pPr>
            <a:lvl3pPr marL="1219200" indent="0" algn="ctr">
              <a:buNone/>
              <a:defRPr>
                <a:solidFill>
                  <a:schemeClr val="tx1">
                    <a:tint val="75000"/>
                  </a:schemeClr>
                </a:solidFill>
              </a:defRPr>
            </a:lvl3pPr>
            <a:lvl4pPr marL="1828800" indent="0" algn="ctr">
              <a:buNone/>
              <a:defRPr>
                <a:solidFill>
                  <a:schemeClr val="tx1">
                    <a:tint val="75000"/>
                  </a:schemeClr>
                </a:solidFill>
              </a:defRPr>
            </a:lvl4pPr>
            <a:lvl5pPr marL="2438400" indent="0" algn="ctr">
              <a:buNone/>
              <a:defRPr>
                <a:solidFill>
                  <a:schemeClr val="tx1">
                    <a:tint val="75000"/>
                  </a:schemeClr>
                </a:solidFill>
              </a:defRPr>
            </a:lvl5pPr>
            <a:lvl6pPr marL="3048000" indent="0" algn="ctr">
              <a:buNone/>
              <a:defRPr>
                <a:solidFill>
                  <a:schemeClr val="tx1">
                    <a:tint val="75000"/>
                  </a:schemeClr>
                </a:solidFill>
              </a:defRPr>
            </a:lvl6pPr>
            <a:lvl7pPr marL="3657600" indent="0" algn="ctr">
              <a:buNone/>
              <a:defRPr>
                <a:solidFill>
                  <a:schemeClr val="tx1">
                    <a:tint val="75000"/>
                  </a:schemeClr>
                </a:solidFill>
              </a:defRPr>
            </a:lvl7pPr>
            <a:lvl8pPr marL="4267199" indent="0" algn="ctr">
              <a:buNone/>
              <a:defRPr>
                <a:solidFill>
                  <a:schemeClr val="tx1">
                    <a:tint val="75000"/>
                  </a:schemeClr>
                </a:solidFill>
              </a:defRPr>
            </a:lvl8pPr>
            <a:lvl9pPr marL="4876799" indent="0" algn="ctr">
              <a:buNone/>
              <a:defRPr>
                <a:solidFill>
                  <a:schemeClr val="tx1">
                    <a:tint val="75000"/>
                  </a:schemeClr>
                </a:solidFill>
              </a:defRPr>
            </a:lvl9pPr>
          </a:lstStyle>
          <a:p>
            <a:r>
              <a:rPr lang="en-US" altLang="zh-CN" dirty="0"/>
              <a:t>Copy text in Arial Regular 20 - 32 point </a:t>
            </a:r>
          </a:p>
        </p:txBody>
      </p:sp>
      <p:sp>
        <p:nvSpPr>
          <p:cNvPr id="4" name="日期占位符 3"/>
          <p:cNvSpPr>
            <a:spLocks noGrp="1"/>
          </p:cNvSpPr>
          <p:nvPr>
            <p:ph type="dt" sz="half" idx="2"/>
          </p:nvPr>
        </p:nvSpPr>
        <p:spPr>
          <a:xfrm>
            <a:off x="609840" y="6356353"/>
            <a:ext cx="2845912" cy="366182"/>
          </a:xfrm>
          <a:prstGeom prst="rect">
            <a:avLst/>
          </a:prstGeom>
        </p:spPr>
        <p:txBody>
          <a:bodyPr vert="horz" lIns="121944" tIns="60972" rIns="121944" bIns="60972" rtlCol="0" anchor="ctr"/>
          <a:lstStyle>
            <a:lvl1pPr algn="l">
              <a:defRPr sz="1600">
                <a:solidFill>
                  <a:schemeClr val="tx1"/>
                </a:solidFill>
              </a:defRPr>
            </a:lvl1pPr>
          </a:lstStyle>
          <a:p>
            <a:fld id="{1A5B2B23-E5F0-44D7-A9FF-4B8E82156B39}" type="datetimeFigureOut">
              <a:rPr lang="zh-CN" altLang="en-US" smtClean="0">
                <a:solidFill>
                  <a:prstClr val="black"/>
                </a:solidFill>
              </a:rPr>
              <a:pPr/>
              <a:t>2021/10/29</a:t>
            </a:fld>
            <a:endParaRPr lang="zh-CN" altLang="en-US">
              <a:solidFill>
                <a:prstClr val="black"/>
              </a:solidFill>
            </a:endParaRPr>
          </a:p>
        </p:txBody>
      </p:sp>
      <p:sp>
        <p:nvSpPr>
          <p:cNvPr id="5" name="页脚占位符 4"/>
          <p:cNvSpPr>
            <a:spLocks noGrp="1"/>
          </p:cNvSpPr>
          <p:nvPr>
            <p:ph type="ftr" sz="quarter" idx="3"/>
          </p:nvPr>
        </p:nvSpPr>
        <p:spPr>
          <a:xfrm>
            <a:off x="4167229" y="6356353"/>
            <a:ext cx="3862308" cy="366182"/>
          </a:xfrm>
          <a:prstGeom prst="rect">
            <a:avLst/>
          </a:prstGeom>
        </p:spPr>
        <p:txBody>
          <a:bodyPr vert="horz" lIns="121944" tIns="60972" rIns="121944" bIns="60972" rtlCol="0" anchor="ctr"/>
          <a:lstStyle>
            <a:lvl1pPr algn="ctr">
              <a:defRPr sz="1600">
                <a:solidFill>
                  <a:schemeClr val="tx1"/>
                </a:solidFill>
              </a:defRPr>
            </a:lvl1pPr>
          </a:lstStyle>
          <a:p>
            <a:endParaRPr lang="zh-CN" altLang="en-US">
              <a:solidFill>
                <a:prstClr val="black"/>
              </a:solidFill>
            </a:endParaRPr>
          </a:p>
        </p:txBody>
      </p:sp>
      <p:sp>
        <p:nvSpPr>
          <p:cNvPr id="6" name="灯片编号占位符 5"/>
          <p:cNvSpPr>
            <a:spLocks noGrp="1"/>
          </p:cNvSpPr>
          <p:nvPr>
            <p:ph type="sldNum" sz="quarter" idx="4"/>
          </p:nvPr>
        </p:nvSpPr>
        <p:spPr>
          <a:xfrm>
            <a:off x="8741015" y="6356353"/>
            <a:ext cx="2845912" cy="366182"/>
          </a:xfrm>
          <a:prstGeom prst="rect">
            <a:avLst/>
          </a:prstGeom>
        </p:spPr>
        <p:txBody>
          <a:bodyPr vert="horz" lIns="121944" tIns="60972" rIns="121944" bIns="60972" rtlCol="0" anchor="ctr"/>
          <a:lstStyle>
            <a:lvl1pPr algn="r">
              <a:defRPr sz="1600">
                <a:solidFill>
                  <a:schemeClr val="tx1"/>
                </a:solidFill>
              </a:defRPr>
            </a:lvl1pPr>
          </a:lstStyle>
          <a:p>
            <a:fld id="{B2563A90-55EF-4D2C-B954-EDF55F24A661}" type="slidenum">
              <a:rPr lang="zh-CN" altLang="en-US" smtClean="0">
                <a:solidFill>
                  <a:prstClr val="black"/>
                </a:solidFill>
              </a:rPr>
              <a:pPr/>
              <a:t>‹#›</a:t>
            </a:fld>
            <a:endParaRPr lang="zh-CN" altLang="en-US">
              <a:solidFill>
                <a:prstClr val="black"/>
              </a:solidFill>
            </a:endParaRPr>
          </a:p>
        </p:txBody>
      </p:sp>
      <p:sp>
        <p:nvSpPr>
          <p:cNvPr id="7" name="Rectangle 86"/>
          <p:cNvSpPr>
            <a:spLocks noChangeArrowheads="1"/>
          </p:cNvSpPr>
          <p:nvPr userDrawn="1"/>
        </p:nvSpPr>
        <p:spPr bwMode="auto">
          <a:xfrm>
            <a:off x="11843799" y="6348969"/>
            <a:ext cx="328322" cy="426063"/>
          </a:xfrm>
          <a:prstGeom prst="rect">
            <a:avLst/>
          </a:prstGeom>
          <a:noFill/>
          <a:ln w="9525">
            <a:noFill/>
            <a:miter lim="800000"/>
            <a:headEnd/>
            <a:tailEnd/>
          </a:ln>
          <a:effectLst/>
        </p:spPr>
        <p:txBody>
          <a:bodyPr lIns="0" tIns="0" rIns="0" bIns="0"/>
          <a:lstStyle/>
          <a:p>
            <a:pPr defTabSz="987914" eaLnBrk="0" hangingPunct="0">
              <a:lnSpc>
                <a:spcPct val="85000"/>
              </a:lnSpc>
            </a:pPr>
            <a:endParaRPr lang="de-DE" sz="1300" dirty="0">
              <a:solidFill>
                <a:prstClr val="black"/>
              </a:solidFill>
              <a:latin typeface="FrutigerNext LT Light" pitchFamily="34" charset="0"/>
              <a:ea typeface="MS PGothic" pitchFamily="34" charset="-128"/>
            </a:endParaRPr>
          </a:p>
          <a:p>
            <a:pPr defTabSz="987914" eaLnBrk="0" hangingPunct="0">
              <a:lnSpc>
                <a:spcPct val="85000"/>
              </a:lnSpc>
            </a:pPr>
            <a:fld id="{E68EC476-442B-4BB7-9603-F1440C241F3D}" type="slidenum">
              <a:rPr lang="de-DE" sz="900" smtClean="0">
                <a:solidFill>
                  <a:prstClr val="white">
                    <a:lumMod val="50000"/>
                  </a:prstClr>
                </a:solidFill>
                <a:ea typeface="MS PGothic" pitchFamily="34" charset="-128"/>
                <a:cs typeface="Arial" panose="020B0604020202020204" pitchFamily="34" charset="0"/>
              </a:rPr>
              <a:pPr defTabSz="987914" eaLnBrk="0" hangingPunct="0">
                <a:lnSpc>
                  <a:spcPct val="85000"/>
                </a:lnSpc>
              </a:pPr>
              <a:t>‹#›</a:t>
            </a:fld>
            <a:endParaRPr lang="en-GB" sz="900" dirty="0">
              <a:solidFill>
                <a:prstClr val="white">
                  <a:lumMod val="50000"/>
                </a:prstClr>
              </a:solidFill>
              <a:ea typeface="MS PGothic" pitchFamily="34" charset="-128"/>
              <a:cs typeface="Arial" panose="020B0604020202020204" pitchFamily="34" charset="0"/>
            </a:endParaRPr>
          </a:p>
        </p:txBody>
      </p:sp>
    </p:spTree>
    <p:extLst>
      <p:ext uri="{BB962C8B-B14F-4D97-AF65-F5344CB8AC3E}">
        <p14:creationId xmlns:p14="http://schemas.microsoft.com/office/powerpoint/2010/main" val="274739993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xfrm>
            <a:off x="8484798" y="6489701"/>
            <a:ext cx="2797208" cy="455613"/>
          </a:xfrm>
          <a:prstGeom prst="rect">
            <a:avLst/>
          </a:prstGeom>
        </p:spPr>
        <p:txBody>
          <a:bodyPr/>
          <a:lstStyle>
            <a:lvl1pPr>
              <a:defRPr>
                <a:ea typeface="宋体" panose="02010600030101010101" pitchFamily="2" charset="-122"/>
              </a:defRPr>
            </a:lvl1pPr>
          </a:lstStyle>
          <a:p>
            <a:pPr defTabSz="914400" fontAlgn="base">
              <a:spcBef>
                <a:spcPct val="0"/>
              </a:spcBef>
              <a:spcAft>
                <a:spcPct val="0"/>
              </a:spcAft>
            </a:pPr>
            <a:r>
              <a:rPr lang="de-DE" altLang="zh-CN">
                <a:solidFill>
                  <a:prstClr val="white"/>
                </a:solidFill>
                <a:latin typeface="Calibri" pitchFamily="34" charset="0"/>
              </a:rPr>
              <a:t>Page </a:t>
            </a:r>
            <a:fld id="{8023770D-7BC5-400C-9CD3-A37758D31559}" type="slidenum">
              <a:rPr lang="de-DE" altLang="zh-CN" smtClean="0">
                <a:solidFill>
                  <a:prstClr val="white"/>
                </a:solidFill>
                <a:latin typeface="Calibri" pitchFamily="34" charset="0"/>
              </a:rPr>
              <a:pPr defTabSz="914400" fontAlgn="base">
                <a:spcBef>
                  <a:spcPct val="0"/>
                </a:spcBef>
                <a:spcAft>
                  <a:spcPct val="0"/>
                </a:spcAft>
              </a:pPr>
              <a:t>‹#›</a:t>
            </a:fld>
            <a:endParaRPr lang="en-GB" altLang="zh-CN">
              <a:solidFill>
                <a:prstClr val="white"/>
              </a:solidFill>
              <a:latin typeface="Calibri" pitchFamily="34" charset="0"/>
            </a:endParaRPr>
          </a:p>
        </p:txBody>
      </p:sp>
    </p:spTree>
    <p:extLst>
      <p:ext uri="{BB962C8B-B14F-4D97-AF65-F5344CB8AC3E}">
        <p14:creationId xmlns:p14="http://schemas.microsoft.com/office/powerpoint/2010/main" val="1194884955"/>
      </p:ext>
    </p:extLst>
  </p:cSld>
  <p:clrMapOvr>
    <a:masterClrMapping/>
  </p:clrMapOvr>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81303" y="116635"/>
            <a:ext cx="10367725" cy="1362075"/>
          </a:xfrm>
          <a:noFill/>
          <a:ln w="9525" algn="ctr">
            <a:noFill/>
            <a:miter lim="800000"/>
            <a:headEnd/>
            <a:tailEnd/>
          </a:ln>
          <a:effectLst/>
        </p:spPr>
        <p:txBody>
          <a:bodyPr vert="horz" wrap="square" lIns="91440" tIns="45720" rIns="91440" bIns="45720" numCol="1" anchor="ctr" anchorCtr="0" compatLnSpc="1">
            <a:prstTxWarp prst="textNoShape">
              <a:avLst/>
            </a:prstTxWarp>
          </a:bodyPr>
          <a:lstStyle>
            <a:lvl1pPr marL="0" indent="0">
              <a:buFont typeface="Arial" pitchFamily="34" charset="0"/>
              <a:buNone/>
              <a:defRPr lang="zh-CN" altLang="en-US" dirty="0">
                <a:latin typeface="+mj-lt"/>
                <a:ea typeface="黑体" pitchFamily="49" charset="-122"/>
              </a:defRPr>
            </a:lvl1pPr>
          </a:lstStyle>
          <a:p>
            <a:pPr lvl="0"/>
            <a:r>
              <a:rPr lang="zh-CN" altLang="en-US" dirty="0"/>
              <a:t>单击此处编辑母版标题样式</a:t>
            </a:r>
          </a:p>
        </p:txBody>
      </p:sp>
      <p:sp>
        <p:nvSpPr>
          <p:cNvPr id="5" name="文本占位符 4"/>
          <p:cNvSpPr>
            <a:spLocks noGrp="1"/>
          </p:cNvSpPr>
          <p:nvPr>
            <p:ph type="body" sz="quarter" idx="10"/>
          </p:nvPr>
        </p:nvSpPr>
        <p:spPr>
          <a:xfrm>
            <a:off x="912934" y="1714502"/>
            <a:ext cx="10370899" cy="4162425"/>
          </a:xfrm>
          <a:prstGeom prst="rect">
            <a:avLst/>
          </a:prstGeom>
        </p:spPr>
        <p:txBody>
          <a:bodyPr/>
          <a:lstStyle>
            <a:lvl1pPr marL="266593" indent="-266593">
              <a:buClr>
                <a:schemeClr val="tx1">
                  <a:lumMod val="65000"/>
                  <a:lumOff val="35000"/>
                </a:schemeClr>
              </a:buClr>
              <a:buSzPct val="70000"/>
              <a:buFont typeface="Wingdings" pitchFamily="2" charset="2"/>
              <a:buChar char="l"/>
              <a:defRPr sz="1999" b="0">
                <a:solidFill>
                  <a:srgbClr val="333333"/>
                </a:solidFill>
                <a:latin typeface="+mn-lt"/>
                <a:ea typeface="+mn-ea"/>
              </a:defRPr>
            </a:lvl1pPr>
          </a:lstStyle>
          <a:p>
            <a:pPr lvl="0"/>
            <a:r>
              <a:rPr lang="zh-CN" altLang="en-US" dirty="0"/>
              <a:t>单击此处编辑母版文本样式</a:t>
            </a:r>
          </a:p>
        </p:txBody>
      </p:sp>
    </p:spTree>
    <p:extLst>
      <p:ext uri="{BB962C8B-B14F-4D97-AF65-F5344CB8AC3E}">
        <p14:creationId xmlns:p14="http://schemas.microsoft.com/office/powerpoint/2010/main" val="373753124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1_Chinese text page">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2A38214-5857-FC4E-B923-056100E16BCA}"/>
              </a:ext>
            </a:extLst>
          </p:cNvPr>
          <p:cNvSpPr>
            <a:spLocks noGrp="1"/>
          </p:cNvSpPr>
          <p:nvPr>
            <p:ph type="subTitle" idx="1" hasCustomPrompt="1"/>
          </p:nvPr>
        </p:nvSpPr>
        <p:spPr>
          <a:xfrm>
            <a:off x="729175" y="456134"/>
            <a:ext cx="10740640" cy="993400"/>
          </a:xfrm>
          <a:prstGeom prst="rect">
            <a:avLst/>
          </a:prstGeom>
        </p:spPr>
        <p:txBody>
          <a:bodyPr lIns="0" tIns="0" rIns="0" bIns="0" anchor="t">
            <a:normAutofit/>
          </a:bodyPr>
          <a:lstStyle>
            <a:lvl1pPr marL="0" indent="0" algn="l">
              <a:lnSpc>
                <a:spcPts val="3429"/>
              </a:lnSpc>
              <a:spcBef>
                <a:spcPts val="0"/>
              </a:spcBef>
              <a:buNone/>
              <a:defRPr sz="3199" baseline="0">
                <a:solidFill>
                  <a:schemeClr val="tx1"/>
                </a:solidFill>
                <a:latin typeface="Microsoft YaHei" panose="020B0503020204020204" pitchFamily="34" charset="-122"/>
                <a:ea typeface="Microsoft YaHei" panose="020B0503020204020204" pitchFamily="34" charset="-122"/>
              </a:defRPr>
            </a:lvl1pPr>
            <a:lvl2pPr marL="593662" indent="0" algn="ctr">
              <a:buNone/>
              <a:defRPr sz="2597"/>
            </a:lvl2pPr>
            <a:lvl3pPr marL="1187323" indent="0" algn="ctr">
              <a:buNone/>
              <a:defRPr sz="2337"/>
            </a:lvl3pPr>
            <a:lvl4pPr marL="1780986" indent="0" algn="ctr">
              <a:buNone/>
              <a:defRPr sz="2078"/>
            </a:lvl4pPr>
            <a:lvl5pPr marL="2374648" indent="0" algn="ctr">
              <a:buNone/>
              <a:defRPr sz="2078"/>
            </a:lvl5pPr>
            <a:lvl6pPr marL="2968309" indent="0" algn="ctr">
              <a:buNone/>
              <a:defRPr sz="2078"/>
            </a:lvl6pPr>
            <a:lvl7pPr marL="3561971" indent="0" algn="ctr">
              <a:buNone/>
              <a:defRPr sz="2078"/>
            </a:lvl7pPr>
            <a:lvl8pPr marL="4155634" indent="0" algn="ctr">
              <a:buNone/>
              <a:defRPr sz="2078"/>
            </a:lvl8pPr>
            <a:lvl9pPr marL="4749295" indent="0" algn="ctr">
              <a:buNone/>
              <a:defRPr sz="2078"/>
            </a:lvl9pPr>
          </a:lstStyle>
          <a:p>
            <a:r>
              <a:rPr lang="zh-CN" altLang="en-US" dirty="0"/>
              <a:t>单击此处添加标题</a:t>
            </a:r>
            <a:endParaRPr lang="en-US" dirty="0"/>
          </a:p>
        </p:txBody>
      </p:sp>
      <p:sp>
        <p:nvSpPr>
          <p:cNvPr id="7" name="Content Placeholder 2">
            <a:extLst>
              <a:ext uri="{FF2B5EF4-FFF2-40B4-BE49-F238E27FC236}">
                <a16:creationId xmlns:a16="http://schemas.microsoft.com/office/drawing/2014/main" id="{8A4EAA63-3827-DA40-B921-C01084B9DA87}"/>
              </a:ext>
            </a:extLst>
          </p:cNvPr>
          <p:cNvSpPr>
            <a:spLocks noGrp="1"/>
          </p:cNvSpPr>
          <p:nvPr>
            <p:ph idx="10" hasCustomPrompt="1"/>
          </p:nvPr>
        </p:nvSpPr>
        <p:spPr>
          <a:xfrm>
            <a:off x="736909" y="1501989"/>
            <a:ext cx="10733557" cy="4690459"/>
          </a:xfrm>
          <a:prstGeom prst="rect">
            <a:avLst/>
          </a:prstGeom>
        </p:spPr>
        <p:txBody>
          <a:bodyPr lIns="0" tIns="0" rIns="0" bIns="0"/>
          <a:lstStyle>
            <a:lvl1pPr marL="12368" indent="0">
              <a:lnSpc>
                <a:spcPct val="100000"/>
              </a:lnSpc>
              <a:spcBef>
                <a:spcPts val="0"/>
              </a:spcBef>
              <a:buFontTx/>
              <a:buNone/>
              <a:tabLst>
                <a:tab pos="1207937" algn="ctr"/>
              </a:tabLst>
              <a:defRPr sz="1799" baseline="0">
                <a:solidFill>
                  <a:schemeClr val="tx1"/>
                </a:solidFill>
                <a:latin typeface="Microsoft YaHei" panose="020B0503020204020204" pitchFamily="34" charset="-122"/>
                <a:ea typeface="Microsoft YaHei" panose="020B0503020204020204" pitchFamily="34" charset="-122"/>
                <a:cs typeface="Arial" panose="020B0604020202020204" pitchFamily="34" charset="0"/>
              </a:defRPr>
            </a:lvl1pPr>
            <a:lvl2pPr marL="525640" indent="-171091">
              <a:buFont typeface="Arial" panose="020B0604020202020204" pitchFamily="34" charset="0"/>
              <a:buChar char="•"/>
              <a:tabLst>
                <a:tab pos="1207937" algn="ctr"/>
              </a:tabLst>
              <a:defRPr sz="1298" baseline="0"/>
            </a:lvl2pPr>
            <a:lvl3pPr marL="525640" indent="-171091">
              <a:buFont typeface="Arial" panose="020B0604020202020204" pitchFamily="34" charset="0"/>
              <a:buChar char="•"/>
              <a:tabLst>
                <a:tab pos="1207937" algn="ctr"/>
              </a:tabLst>
              <a:defRPr sz="1298" baseline="0"/>
            </a:lvl3pPr>
            <a:lvl4pPr marL="525640" indent="-171091">
              <a:buFont typeface="Arial" panose="020B0604020202020204" pitchFamily="34" charset="0"/>
              <a:buChar char="•"/>
              <a:tabLst>
                <a:tab pos="1207937" algn="ctr"/>
              </a:tabLst>
              <a:defRPr sz="1298" baseline="0"/>
            </a:lvl4pPr>
            <a:lvl5pPr marL="525640" indent="-171091">
              <a:buFont typeface="Arial" panose="020B0604020202020204" pitchFamily="34" charset="0"/>
              <a:buChar char="•"/>
              <a:tabLst>
                <a:tab pos="1207937" algn="ctr"/>
              </a:tabLst>
              <a:defRPr sz="1298" baseline="0"/>
            </a:lvl5pPr>
          </a:lstStyle>
          <a:p>
            <a:pPr lvl="0"/>
            <a:r>
              <a:rPr lang="zh-CN" altLang="en-US" dirty="0"/>
              <a:t>单击此处添加文本</a:t>
            </a:r>
            <a:endParaRPr lang="en-US" dirty="0"/>
          </a:p>
        </p:txBody>
      </p:sp>
    </p:spTree>
    <p:extLst>
      <p:ext uri="{BB962C8B-B14F-4D97-AF65-F5344CB8AC3E}">
        <p14:creationId xmlns:p14="http://schemas.microsoft.com/office/powerpoint/2010/main" val="427836865"/>
      </p:ext>
    </p:extLst>
  </p:cSld>
  <p:clrMapOvr>
    <a:masterClrMapping/>
  </p:clrMapOvr>
  <p:extLst>
    <p:ext uri="{DCECCB84-F9BA-43D5-87BE-67443E8EF086}">
      <p15:sldGuideLst xmlns:p15="http://schemas.microsoft.com/office/powerpoint/2012/main">
        <p15:guide id="1" pos="3842">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领航">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896462" y="907581"/>
            <a:ext cx="6610328" cy="690255"/>
          </a:xfrm>
          <a:prstGeom prst="rect">
            <a:avLst/>
          </a:prstGeom>
        </p:spPr>
        <p:txBody>
          <a:bodyPr lIns="0" tIns="0" rIns="0" bIns="0" anchor="t">
            <a:normAutofit/>
          </a:bodyPr>
          <a:lstStyle>
            <a:lvl1pPr algn="l">
              <a:lnSpc>
                <a:spcPts val="3440"/>
              </a:lnSpc>
              <a:defRPr sz="3200"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6" name="Text Placeholder 5">
            <a:extLst>
              <a:ext uri="{FF2B5EF4-FFF2-40B4-BE49-F238E27FC236}">
                <a16:creationId xmlns:a16="http://schemas.microsoft.com/office/drawing/2014/main" id="{1878D8DD-C7E7-9345-9C0D-92472D27ADF8}"/>
              </a:ext>
            </a:extLst>
          </p:cNvPr>
          <p:cNvSpPr>
            <a:spLocks noGrp="1"/>
          </p:cNvSpPr>
          <p:nvPr>
            <p:ph type="body" sz="quarter" idx="10" hasCustomPrompt="1"/>
          </p:nvPr>
        </p:nvSpPr>
        <p:spPr>
          <a:xfrm>
            <a:off x="929260" y="1949372"/>
            <a:ext cx="6577530" cy="643926"/>
          </a:xfrm>
          <a:prstGeom prst="rect">
            <a:avLst/>
          </a:prstGeom>
        </p:spPr>
        <p:txBody>
          <a:bodyPr/>
          <a:lstStyle>
            <a:lvl1pPr>
              <a:defRPr sz="1400">
                <a:solidFill>
                  <a:schemeClr val="tx1"/>
                </a:solidFill>
              </a:defRPr>
            </a:lvl1pPr>
          </a:lstStyle>
          <a:p>
            <a:pPr lvl="0"/>
            <a:r>
              <a:rPr lang="zh-CN" altLang="en-US" dirty="0"/>
              <a:t>单击此处添加文本</a:t>
            </a:r>
            <a:endParaRPr lang="en-US" dirty="0"/>
          </a:p>
        </p:txBody>
      </p:sp>
    </p:spTree>
    <p:extLst>
      <p:ext uri="{BB962C8B-B14F-4D97-AF65-F5344CB8AC3E}">
        <p14:creationId xmlns:p14="http://schemas.microsoft.com/office/powerpoint/2010/main" val="1748697518"/>
      </p:ext>
    </p:extLst>
  </p:cSld>
  <p:clrMapOvr>
    <a:masterClrMapping/>
  </p:clrMapOvr>
  <p:extLst>
    <p:ext uri="{DCECCB84-F9BA-43D5-87BE-67443E8EF086}">
      <p15:sldGuideLst xmlns:p15="http://schemas.microsoft.com/office/powerpoint/2012/main">
        <p15:guide id="1" orient="horz" pos="3414">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标题，文本与内容">
    <p:spTree>
      <p:nvGrpSpPr>
        <p:cNvPr id="1" name=""/>
        <p:cNvGrpSpPr/>
        <p:nvPr/>
      </p:nvGrpSpPr>
      <p:grpSpPr>
        <a:xfrm>
          <a:off x="0" y="0"/>
          <a:ext cx="0" cy="0"/>
          <a:chOff x="0" y="0"/>
          <a:chExt cx="0" cy="0"/>
        </a:xfrm>
      </p:grpSpPr>
      <p:sp>
        <p:nvSpPr>
          <p:cNvPr id="6" name="Rectangle 86"/>
          <p:cNvSpPr>
            <a:spLocks noChangeArrowheads="1"/>
          </p:cNvSpPr>
          <p:nvPr userDrawn="1"/>
        </p:nvSpPr>
        <p:spPr bwMode="auto">
          <a:xfrm>
            <a:off x="11510876" y="6378470"/>
            <a:ext cx="685889" cy="462069"/>
          </a:xfrm>
          <a:prstGeom prst="rect">
            <a:avLst/>
          </a:prstGeom>
          <a:noFill/>
          <a:ln w="9525">
            <a:noFill/>
            <a:miter lim="800000"/>
            <a:headEnd/>
            <a:tailEnd/>
          </a:ln>
          <a:effectLst/>
        </p:spPr>
        <p:txBody>
          <a:bodyPr lIns="0" tIns="0" rIns="0" bIns="0"/>
          <a:lstStyle/>
          <a:p>
            <a:pPr defTabSz="783448" eaLnBrk="0" fontAlgn="base" hangingPunct="0">
              <a:lnSpc>
                <a:spcPct val="85000"/>
              </a:lnSpc>
              <a:spcBef>
                <a:spcPct val="0"/>
              </a:spcBef>
              <a:spcAft>
                <a:spcPct val="0"/>
              </a:spcAft>
            </a:pPr>
            <a:endParaRPr lang="de-DE" sz="1000" dirty="0">
              <a:solidFill>
                <a:srgbClr val="000000"/>
              </a:solidFill>
              <a:latin typeface="FrutigerNext LT Light" pitchFamily="34" charset="0"/>
              <a:ea typeface="MS PGothic" pitchFamily="34" charset="-128"/>
            </a:endParaRPr>
          </a:p>
          <a:p>
            <a:pPr defTabSz="783448" eaLnBrk="0" fontAlgn="base" hangingPunct="0">
              <a:lnSpc>
                <a:spcPct val="85000"/>
              </a:lnSpc>
              <a:spcBef>
                <a:spcPct val="0"/>
              </a:spcBef>
              <a:spcAft>
                <a:spcPct val="0"/>
              </a:spcAft>
            </a:pPr>
            <a:r>
              <a:rPr lang="de-DE" sz="1000" dirty="0">
                <a:solidFill>
                  <a:srgbClr val="000000"/>
                </a:solidFill>
                <a:latin typeface="FrutigerNext LT Light" pitchFamily="34" charset="0"/>
                <a:ea typeface="MS PGothic" pitchFamily="34" charset="-128"/>
              </a:rPr>
              <a:t>Page </a:t>
            </a:r>
            <a:fld id="{E68EC476-442B-4BB7-9603-F1440C241F3D}" type="slidenum">
              <a:rPr lang="de-DE" sz="1000">
                <a:solidFill>
                  <a:srgbClr val="000000"/>
                </a:solidFill>
                <a:latin typeface="FrutigerNext LT Light" pitchFamily="34" charset="0"/>
                <a:ea typeface="MS PGothic" pitchFamily="34" charset="-128"/>
              </a:rPr>
              <a:pPr defTabSz="783448" eaLnBrk="0" fontAlgn="base" hangingPunct="0">
                <a:lnSpc>
                  <a:spcPct val="85000"/>
                </a:lnSpc>
                <a:spcBef>
                  <a:spcPct val="0"/>
                </a:spcBef>
                <a:spcAft>
                  <a:spcPct val="0"/>
                </a:spcAft>
              </a:pPr>
              <a:t>‹#›</a:t>
            </a:fld>
            <a:endParaRPr lang="en-GB" sz="1000" dirty="0">
              <a:solidFill>
                <a:srgbClr val="000000"/>
              </a:solidFill>
              <a:latin typeface="FrutigerNext LT Light" pitchFamily="34" charset="0"/>
              <a:ea typeface="MS PGothic" pitchFamily="34" charset="-128"/>
            </a:endParaRPr>
          </a:p>
        </p:txBody>
      </p:sp>
      <p:sp>
        <p:nvSpPr>
          <p:cNvPr id="7" name="Text Box 5"/>
          <p:cNvSpPr txBox="1">
            <a:spLocks noChangeArrowheads="1"/>
          </p:cNvSpPr>
          <p:nvPr userDrawn="1"/>
        </p:nvSpPr>
        <p:spPr bwMode="auto">
          <a:xfrm>
            <a:off x="856612" y="6468968"/>
            <a:ext cx="3140411" cy="215444"/>
          </a:xfrm>
          <a:prstGeom prst="rect">
            <a:avLst/>
          </a:prstGeom>
          <a:noFill/>
          <a:ln>
            <a:noFill/>
          </a:ln>
          <a:extLst>
            <a:ext uri="{909E8E84-426E-40DD-AFC4-6F175D3DCCD1}">
              <a14:hiddenFill xmlns:a14="http://schemas.microsoft.com/office/drawing/2010/main">
                <a:solidFill>
                  <a:srgbClr val="4F81BD"/>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bIns="0">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defTabSz="913767" fontAlgn="base">
              <a:spcBef>
                <a:spcPct val="0"/>
              </a:spcBef>
              <a:spcAft>
                <a:spcPct val="0"/>
              </a:spcAft>
              <a:defRPr/>
            </a:pPr>
            <a:r>
              <a:rPr lang="en-US" altLang="zh-CN" sz="1399" dirty="0">
                <a:solidFill>
                  <a:srgbClr val="000000">
                    <a:lumMod val="65000"/>
                    <a:lumOff val="35000"/>
                  </a:srgbClr>
                </a:solidFill>
                <a:latin typeface="FrutigerNext LT Light" pitchFamily="34" charset="0"/>
                <a:ea typeface="MS PGothic" pitchFamily="34" charset="-128"/>
              </a:rPr>
              <a:t>HUAWEI TECHNOLOGIES CO.</a:t>
            </a:r>
            <a:r>
              <a:rPr lang="zh-CN" altLang="en-US" sz="1399" dirty="0">
                <a:solidFill>
                  <a:srgbClr val="000000">
                    <a:lumMod val="65000"/>
                    <a:lumOff val="35000"/>
                  </a:srgbClr>
                </a:solidFill>
                <a:latin typeface="FrutigerNext LT Light" pitchFamily="34" charset="0"/>
                <a:ea typeface="MS PGothic" pitchFamily="34" charset="-128"/>
              </a:rPr>
              <a:t>，</a:t>
            </a:r>
            <a:r>
              <a:rPr lang="en-US" altLang="zh-CN" sz="1399" dirty="0">
                <a:solidFill>
                  <a:srgbClr val="000000">
                    <a:lumMod val="65000"/>
                    <a:lumOff val="35000"/>
                  </a:srgbClr>
                </a:solidFill>
                <a:latin typeface="FrutigerNext LT Light" pitchFamily="34" charset="0"/>
                <a:ea typeface="MS PGothic" pitchFamily="34" charset="-128"/>
              </a:rPr>
              <a:t>LTD.</a:t>
            </a:r>
          </a:p>
        </p:txBody>
      </p:sp>
    </p:spTree>
    <p:extLst>
      <p:ext uri="{BB962C8B-B14F-4D97-AF65-F5344CB8AC3E}">
        <p14:creationId xmlns:p14="http://schemas.microsoft.com/office/powerpoint/2010/main" val="2012289726"/>
      </p:ext>
    </p:extLst>
  </p:cSld>
  <p:clrMapOvr>
    <a:masterClrMapping/>
  </p:clrMapOvr>
  <p:transition spd="med">
    <p:fade/>
  </p:transition>
  <p:extLst>
    <p:ext uri="{DCECCB84-F9BA-43D5-87BE-67443E8EF086}">
      <p15:sldGuideLst xmlns:p15="http://schemas.microsoft.com/office/powerpoint/2012/main">
        <p15:guide id="1" orient="horz" pos="2160">
          <p15:clr>
            <a:srgbClr val="FBAE40"/>
          </p15:clr>
        </p15:guide>
        <p15:guide id="2" pos="394">
          <p15:clr>
            <a:srgbClr val="FBAE40"/>
          </p15:clr>
        </p15:guide>
        <p15:guide id="3" orient="horz" pos="504">
          <p15:clr>
            <a:srgbClr val="FBAE40"/>
          </p15:clr>
        </p15:guide>
        <p15:guide id="4" pos="7152">
          <p15:clr>
            <a:srgbClr val="FBAE40"/>
          </p15:clr>
        </p15:guide>
        <p15:guide id="5" orient="horz" pos="3974">
          <p15:clr>
            <a:srgbClr val="FBAE40"/>
          </p15:clr>
        </p15:guide>
        <p15:guide id="6" orient="horz" pos="709">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仅标题">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839" y="275167"/>
            <a:ext cx="10977087" cy="593463"/>
          </a:xfrm>
          <a:prstGeom prst="rect">
            <a:avLst/>
          </a:prstGeom>
        </p:spPr>
        <p:txBody>
          <a:bodyPr vert="horz" lIns="121944" tIns="60972" rIns="121944" bIns="60972" rtlCol="0" anchor="ctr">
            <a:noAutofit/>
          </a:bodyPr>
          <a:lstStyle>
            <a:lvl1pPr algn="l">
              <a:defRPr>
                <a:solidFill>
                  <a:srgbClr val="C00000"/>
                </a:solidFill>
              </a:defRPr>
            </a:lvl1pPr>
          </a:lstStyle>
          <a:p>
            <a:r>
              <a:rPr lang="zh-CN" altLang="en-US"/>
              <a:t>单击此处编辑母版标题样式</a:t>
            </a:r>
          </a:p>
        </p:txBody>
      </p:sp>
      <p:sp>
        <p:nvSpPr>
          <p:cNvPr id="3" name="文本占位符 2"/>
          <p:cNvSpPr>
            <a:spLocks noGrp="1"/>
          </p:cNvSpPr>
          <p:nvPr>
            <p:ph idx="1"/>
          </p:nvPr>
        </p:nvSpPr>
        <p:spPr>
          <a:xfrm>
            <a:off x="609839" y="1044788"/>
            <a:ext cx="10977087" cy="5080848"/>
          </a:xfrm>
          <a:prstGeom prst="rect">
            <a:avLst/>
          </a:prstGeom>
        </p:spPr>
        <p:txBody>
          <a:bodyPr vert="horz" lIns="121944" tIns="60972" rIns="121944" bIns="60972" rtlCol="0">
            <a:normAutofit/>
          </a:bodyPr>
          <a:lstStyle>
            <a:lvl1pPr marL="571386" indent="-571386">
              <a:buFont typeface="Wingdings" panose="05000000000000000000" pitchFamily="2" charset="2"/>
              <a:buChar char="ü"/>
              <a:defRPr sz="2400"/>
            </a:lvl1pPr>
            <a:lvl2pPr marL="1066709" indent="-457109">
              <a:buFont typeface="Wingdings" panose="05000000000000000000" pitchFamily="2" charset="2"/>
              <a:buChar char="ü"/>
              <a:defRPr sz="2000"/>
            </a:lvl2pPr>
            <a:lvl3pPr marL="1676309" indent="-457109">
              <a:buFont typeface="Wingdings" panose="05000000000000000000" pitchFamily="2" charset="2"/>
              <a:buChar char="ü"/>
              <a:defRPr sz="1600"/>
            </a:lvl3pPr>
            <a:lvl4pPr marL="2171632" indent="-342831">
              <a:buFont typeface="Wingdings" panose="05000000000000000000" pitchFamily="2" charset="2"/>
              <a:buChar char="ü"/>
              <a:defRPr sz="1200"/>
            </a:lvl4pPr>
            <a:lvl5pPr marL="2781232" indent="-342831">
              <a:buFont typeface="Wingdings" panose="05000000000000000000" pitchFamily="2" charset="2"/>
              <a:buChar char="ü"/>
              <a:defRPr sz="8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357960649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目录1">
    <p:bg>
      <p:bgPr>
        <a:solidFill>
          <a:srgbClr val="EBEBEB"/>
        </a:solidFill>
        <a:effectLst/>
      </p:bgPr>
    </p:bg>
    <p:spTree>
      <p:nvGrpSpPr>
        <p:cNvPr id="1" name=""/>
        <p:cNvGrpSpPr/>
        <p:nvPr/>
      </p:nvGrpSpPr>
      <p:grpSpPr>
        <a:xfrm>
          <a:off x="0" y="0"/>
          <a:ext cx="0" cy="0"/>
          <a:chOff x="0" y="0"/>
          <a:chExt cx="0" cy="0"/>
        </a:xfrm>
      </p:grpSpPr>
      <p:cxnSp>
        <p:nvCxnSpPr>
          <p:cNvPr id="3" name="直线连接符 14">
            <a:extLst>
              <a:ext uri="{FF2B5EF4-FFF2-40B4-BE49-F238E27FC236}">
                <a16:creationId xmlns:a16="http://schemas.microsoft.com/office/drawing/2014/main" id="{C79E9F57-49BC-DC4A-B843-36D48051C848}"/>
              </a:ext>
            </a:extLst>
          </p:cNvPr>
          <p:cNvCxnSpPr>
            <a:cxnSpLocks/>
          </p:cNvCxnSpPr>
          <p:nvPr userDrawn="1"/>
        </p:nvCxnSpPr>
        <p:spPr>
          <a:xfrm>
            <a:off x="1029917" y="1360364"/>
            <a:ext cx="787732" cy="0"/>
          </a:xfrm>
          <a:prstGeom prst="line">
            <a:avLst/>
          </a:prstGeom>
          <a:ln w="28575">
            <a:solidFill>
              <a:srgbClr val="C7000B"/>
            </a:solidFill>
          </a:ln>
          <a:effectLst/>
        </p:spPr>
        <p:style>
          <a:lnRef idx="2">
            <a:schemeClr val="accent1"/>
          </a:lnRef>
          <a:fillRef idx="0">
            <a:schemeClr val="accent1"/>
          </a:fillRef>
          <a:effectRef idx="1">
            <a:schemeClr val="accent1"/>
          </a:effectRef>
          <a:fontRef idx="minor">
            <a:schemeClr val="tx1"/>
          </a:fontRef>
        </p:style>
      </p:cxnSp>
      <p:sp>
        <p:nvSpPr>
          <p:cNvPr id="4" name="文本框 16">
            <a:extLst>
              <a:ext uri="{FF2B5EF4-FFF2-40B4-BE49-F238E27FC236}">
                <a16:creationId xmlns:a16="http://schemas.microsoft.com/office/drawing/2014/main" id="{568EC886-2612-1F43-AB51-21A76A078357}"/>
              </a:ext>
            </a:extLst>
          </p:cNvPr>
          <p:cNvSpPr txBox="1"/>
          <p:nvPr userDrawn="1"/>
        </p:nvSpPr>
        <p:spPr>
          <a:xfrm>
            <a:off x="918917" y="630374"/>
            <a:ext cx="1005403" cy="584775"/>
          </a:xfrm>
          <a:prstGeom prst="rect">
            <a:avLst/>
          </a:prstGeom>
          <a:noFill/>
        </p:spPr>
        <p:txBody>
          <a:bodyPr wrap="none" rtlCol="0">
            <a:spAutoFit/>
          </a:bodyPr>
          <a:lstStyle/>
          <a:p>
            <a:pPr defTabSz="914387"/>
            <a:r>
              <a:rPr kumimoji="1" lang="zh-CN" altLang="en-US" sz="3200" b="1" dirty="0">
                <a:solidFill>
                  <a:srgbClr val="E9002F">
                    <a:lumMod val="75000"/>
                  </a:srgbClr>
                </a:solidFill>
                <a:cs typeface="Microsoft YaHei" charset="-122"/>
              </a:rPr>
              <a:t>目录</a:t>
            </a:r>
          </a:p>
        </p:txBody>
      </p:sp>
      <p:sp>
        <p:nvSpPr>
          <p:cNvPr id="14" name="文本占位符 13"/>
          <p:cNvSpPr>
            <a:spLocks noGrp="1"/>
          </p:cNvSpPr>
          <p:nvPr>
            <p:ph type="body" sz="quarter" idx="10" hasCustomPrompt="1"/>
          </p:nvPr>
        </p:nvSpPr>
        <p:spPr>
          <a:xfrm>
            <a:off x="1030558" y="1756812"/>
            <a:ext cx="10020300" cy="554037"/>
          </a:xfrm>
          <a:prstGeom prst="rect">
            <a:avLst/>
          </a:prstGeom>
          <a:solidFill>
            <a:schemeClr val="bg2"/>
          </a:solidFill>
        </p:spPr>
        <p:txBody>
          <a:bodyPr anchor="ctr" anchorCtr="0"/>
          <a:lstStyle>
            <a:lvl1pPr>
              <a:defRPr sz="2000">
                <a:solidFill>
                  <a:schemeClr val="accent1">
                    <a:lumMod val="75000"/>
                  </a:schemeClr>
                </a:solidFill>
              </a:defRPr>
            </a:lvl1pPr>
          </a:lstStyle>
          <a:p>
            <a:pPr lvl="0"/>
            <a:r>
              <a:rPr lang="zh-CN" altLang="en-US" dirty="0"/>
              <a:t>点击插入提纲</a:t>
            </a:r>
          </a:p>
        </p:txBody>
      </p:sp>
      <p:sp>
        <p:nvSpPr>
          <p:cNvPr id="15" name="文本占位符 13"/>
          <p:cNvSpPr>
            <a:spLocks noGrp="1"/>
          </p:cNvSpPr>
          <p:nvPr>
            <p:ph type="body" sz="quarter" idx="11" hasCustomPrompt="1"/>
          </p:nvPr>
        </p:nvSpPr>
        <p:spPr>
          <a:xfrm>
            <a:off x="1029917" y="2532703"/>
            <a:ext cx="10020300" cy="554037"/>
          </a:xfrm>
          <a:prstGeom prst="rect">
            <a:avLst/>
          </a:prstGeom>
          <a:solidFill>
            <a:schemeClr val="bg2"/>
          </a:solidFill>
        </p:spPr>
        <p:txBody>
          <a:bodyPr anchor="ctr" anchorCtr="0"/>
          <a:lstStyle>
            <a:lvl1pPr>
              <a:defRPr sz="2000">
                <a:solidFill>
                  <a:schemeClr val="tx1"/>
                </a:solidFill>
              </a:defRPr>
            </a:lvl1pPr>
          </a:lstStyle>
          <a:p>
            <a:pPr lvl="0"/>
            <a:r>
              <a:rPr lang="zh-CN" altLang="en-US" dirty="0"/>
              <a:t>点击插入提纲</a:t>
            </a:r>
          </a:p>
        </p:txBody>
      </p:sp>
      <p:sp>
        <p:nvSpPr>
          <p:cNvPr id="16" name="文本占位符 13"/>
          <p:cNvSpPr>
            <a:spLocks noGrp="1"/>
          </p:cNvSpPr>
          <p:nvPr>
            <p:ph type="body" sz="quarter" idx="12" hasCustomPrompt="1"/>
          </p:nvPr>
        </p:nvSpPr>
        <p:spPr>
          <a:xfrm>
            <a:off x="1030558" y="3308593"/>
            <a:ext cx="10020300" cy="554037"/>
          </a:xfrm>
          <a:prstGeom prst="rect">
            <a:avLst/>
          </a:prstGeom>
          <a:solidFill>
            <a:schemeClr val="bg2"/>
          </a:solidFill>
        </p:spPr>
        <p:txBody>
          <a:bodyPr anchor="ctr" anchorCtr="0"/>
          <a:lstStyle>
            <a:lvl1pPr>
              <a:defRPr sz="2000">
                <a:solidFill>
                  <a:schemeClr val="tx1"/>
                </a:solidFill>
              </a:defRPr>
            </a:lvl1pPr>
          </a:lstStyle>
          <a:p>
            <a:pPr lvl="0"/>
            <a:r>
              <a:rPr lang="zh-CN" altLang="en-US" dirty="0"/>
              <a:t>点击插入提纲</a:t>
            </a:r>
          </a:p>
        </p:txBody>
      </p:sp>
      <p:sp>
        <p:nvSpPr>
          <p:cNvPr id="17" name="文本占位符 13"/>
          <p:cNvSpPr>
            <a:spLocks noGrp="1"/>
          </p:cNvSpPr>
          <p:nvPr>
            <p:ph type="body" sz="quarter" idx="13" hasCustomPrompt="1"/>
          </p:nvPr>
        </p:nvSpPr>
        <p:spPr>
          <a:xfrm>
            <a:off x="1030558" y="4084483"/>
            <a:ext cx="10020300" cy="554037"/>
          </a:xfrm>
          <a:prstGeom prst="rect">
            <a:avLst/>
          </a:prstGeom>
          <a:solidFill>
            <a:schemeClr val="bg2"/>
          </a:solidFill>
        </p:spPr>
        <p:txBody>
          <a:bodyPr anchor="ctr" anchorCtr="0"/>
          <a:lstStyle>
            <a:lvl1pPr>
              <a:defRPr sz="2000">
                <a:solidFill>
                  <a:schemeClr val="tx1"/>
                </a:solidFill>
              </a:defRPr>
            </a:lvl1pPr>
          </a:lstStyle>
          <a:p>
            <a:pPr lvl="0"/>
            <a:r>
              <a:rPr lang="zh-CN" altLang="en-US" dirty="0"/>
              <a:t>点击插入提纲</a:t>
            </a:r>
          </a:p>
        </p:txBody>
      </p:sp>
    </p:spTree>
    <p:extLst>
      <p:ext uri="{BB962C8B-B14F-4D97-AF65-F5344CB8AC3E}">
        <p14:creationId xmlns:p14="http://schemas.microsoft.com/office/powerpoint/2010/main" val="24046960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838201" y="365125"/>
            <a:ext cx="10520363" cy="502622"/>
          </a:xfrm>
          <a:prstGeom prst="rect">
            <a:avLst/>
          </a:prstGeom>
        </p:spPr>
        <p:txBody>
          <a:bodyPr/>
          <a:lstStyle>
            <a:lvl1pPr>
              <a:defRPr sz="2800" b="1">
                <a:solidFill>
                  <a:schemeClr val="accent1">
                    <a:lumMod val="75000"/>
                  </a:schemeClr>
                </a:solidFill>
              </a:defRPr>
            </a:lvl1pPr>
          </a:lstStyle>
          <a:p>
            <a:r>
              <a:rPr lang="en-US" altLang="zh-CN" dirty="0"/>
              <a:t>XXX</a:t>
            </a:r>
            <a:r>
              <a:rPr lang="zh-CN" altLang="en-US" dirty="0"/>
              <a:t>汇报提纲</a:t>
            </a:r>
          </a:p>
        </p:txBody>
      </p:sp>
      <p:sp>
        <p:nvSpPr>
          <p:cNvPr id="3" name="图片占位符 63"/>
          <p:cNvSpPr>
            <a:spLocks noGrp="1"/>
          </p:cNvSpPr>
          <p:nvPr>
            <p:ph type="pic" sz="quarter" idx="10" hasCustomPrompt="1"/>
          </p:nvPr>
        </p:nvSpPr>
        <p:spPr>
          <a:xfrm>
            <a:off x="1266806" y="1804759"/>
            <a:ext cx="4122738" cy="3168000"/>
          </a:xfrm>
          <a:prstGeom prst="rect">
            <a:avLst/>
          </a:prstGeom>
          <a:ln>
            <a:solidFill>
              <a:schemeClr val="bg2"/>
            </a:solidFill>
          </a:ln>
        </p:spPr>
        <p:txBody>
          <a:bodyPr/>
          <a:lstStyle>
            <a:lvl1pPr marL="0" indent="0">
              <a:buNone/>
              <a:defRPr sz="1400" baseline="0"/>
            </a:lvl1pPr>
          </a:lstStyle>
          <a:p>
            <a:r>
              <a:rPr lang="zh-CN" altLang="en-US" dirty="0"/>
              <a:t>点击插入图片</a:t>
            </a:r>
          </a:p>
        </p:txBody>
      </p:sp>
      <p:sp>
        <p:nvSpPr>
          <p:cNvPr id="4" name="文本占位符 65"/>
          <p:cNvSpPr>
            <a:spLocks noGrp="1"/>
          </p:cNvSpPr>
          <p:nvPr>
            <p:ph type="body" sz="quarter" idx="11" hasCustomPrompt="1"/>
          </p:nvPr>
        </p:nvSpPr>
        <p:spPr>
          <a:xfrm>
            <a:off x="5674233" y="1806223"/>
            <a:ext cx="5132388" cy="3127375"/>
          </a:xfrm>
          <a:prstGeom prst="rect">
            <a:avLst/>
          </a:prstGeom>
          <a:ln>
            <a:solidFill>
              <a:schemeClr val="bg2">
                <a:lumMod val="75000"/>
              </a:schemeClr>
            </a:solidFill>
          </a:ln>
        </p:spPr>
        <p:txBody>
          <a:bodyPr anchor="ctr" anchorCtr="0"/>
          <a:lstStyle>
            <a:lvl1pPr marL="457154" marR="0" indent="-457154" algn="l" defTabSz="914309" rtl="0" eaLnBrk="1" fontAlgn="auto" latinLnBrk="0" hangingPunct="1">
              <a:lnSpc>
                <a:spcPct val="150000"/>
              </a:lnSpc>
              <a:spcBef>
                <a:spcPts val="0"/>
              </a:spcBef>
              <a:spcAft>
                <a:spcPts val="0"/>
              </a:spcAft>
              <a:buClr>
                <a:schemeClr val="accent1">
                  <a:lumMod val="75000"/>
                </a:schemeClr>
              </a:buClr>
              <a:buSzTx/>
              <a:buFont typeface="Arial" panose="020B0604020202020204" pitchFamily="34" charset="0"/>
              <a:buChar char="•"/>
              <a:tabLst/>
              <a:defRPr kumimoji="0" lang="zh-CN" altLang="en-US" sz="2400" b="0" i="0" u="none" strike="noStrike" kern="0" cap="none" spc="0" normalizeH="0" baseline="0">
                <a:ln>
                  <a:noFill/>
                </a:ln>
                <a:solidFill>
                  <a:schemeClr val="tx1"/>
                </a:solidFill>
                <a:effectLst/>
                <a:uLnTx/>
                <a:uFillTx/>
                <a:latin typeface="微软雅黑" panose="020B0503020204020204" pitchFamily="34" charset="-122"/>
                <a:ea typeface="微软雅黑" panose="020B0503020204020204" pitchFamily="34" charset="-122"/>
                <a:cs typeface="+mn-cs"/>
              </a:defRPr>
            </a:lvl1pPr>
            <a:lvl2pPr marL="628587" indent="-171433">
              <a:buFont typeface="Wingdings" panose="05000000000000000000" pitchFamily="2" charset="2"/>
              <a:buChar char="l"/>
              <a:defRPr/>
            </a:lvl2pPr>
            <a:lvl3pPr marL="1085741" indent="-171433">
              <a:buFont typeface="Wingdings" panose="05000000000000000000" pitchFamily="2" charset="2"/>
              <a:buChar char="l"/>
              <a:defRPr/>
            </a:lvl3pPr>
            <a:lvl4pPr marL="1542896" indent="-171433">
              <a:buFont typeface="Wingdings" panose="05000000000000000000" pitchFamily="2" charset="2"/>
              <a:buChar char="l"/>
              <a:defRPr/>
            </a:lvl4pPr>
            <a:lvl5pPr marL="2000050" indent="-171433">
              <a:buFont typeface="Wingdings" panose="05000000000000000000" pitchFamily="2" charset="2"/>
              <a:buChar char="l"/>
              <a:defRPr/>
            </a:lvl5pPr>
          </a:lstStyle>
          <a:p>
            <a:pPr marL="457154" marR="0" lvl="0" indent="-457154" algn="l" defTabSz="914309" rtl="0" eaLnBrk="1" fontAlgn="auto" latinLnBrk="0" hangingPunct="1">
              <a:lnSpc>
                <a:spcPct val="150000"/>
              </a:lnSpc>
              <a:spcBef>
                <a:spcPts val="0"/>
              </a:spcBef>
              <a:spcAft>
                <a:spcPts val="0"/>
              </a:spcAft>
              <a:buClr>
                <a:schemeClr val="accent1">
                  <a:lumMod val="75000"/>
                </a:schemeClr>
              </a:buClr>
              <a:buSzTx/>
              <a:buFont typeface="Arial" panose="020B0604020202020204" pitchFamily="34" charset="0"/>
              <a:buChar char="•"/>
              <a:tabLst/>
              <a:defRPr/>
            </a:pPr>
            <a:r>
              <a:rPr lang="zh-CN" altLang="en-US" dirty="0"/>
              <a:t>点击插入提纲</a:t>
            </a:r>
            <a:endParaRPr lang="en-US" altLang="zh-CN" dirty="0"/>
          </a:p>
          <a:p>
            <a:pPr marL="457154" marR="0" lvl="0" indent="-457154" algn="l" defTabSz="914309" rtl="0" eaLnBrk="1" fontAlgn="auto" latinLnBrk="0" hangingPunct="1">
              <a:lnSpc>
                <a:spcPct val="150000"/>
              </a:lnSpc>
              <a:spcBef>
                <a:spcPts val="0"/>
              </a:spcBef>
              <a:spcAft>
                <a:spcPts val="0"/>
              </a:spcAft>
              <a:buClr>
                <a:schemeClr val="accent1">
                  <a:lumMod val="75000"/>
                </a:schemeClr>
              </a:buClr>
              <a:buSzTx/>
              <a:buFont typeface="Arial" panose="020B0604020202020204" pitchFamily="34" charset="0"/>
              <a:buChar char="•"/>
              <a:tabLst/>
              <a:defRPr/>
            </a:pPr>
            <a:r>
              <a:rPr lang="zh-CN" altLang="en-US" dirty="0"/>
              <a:t>提纲</a:t>
            </a:r>
            <a:r>
              <a:rPr lang="en-US" altLang="zh-CN" dirty="0"/>
              <a:t>1</a:t>
            </a:r>
          </a:p>
          <a:p>
            <a:pPr marL="457154" lvl="0" indent="-457154" algn="l" defTabSz="914309" rtl="0" eaLnBrk="1" latinLnBrk="0" hangingPunct="1">
              <a:buClr>
                <a:schemeClr val="accent1">
                  <a:lumMod val="75000"/>
                </a:schemeClr>
              </a:buClr>
              <a:buFont typeface="Arial" panose="020B0604020202020204" pitchFamily="34" charset="0"/>
              <a:buChar char="•"/>
              <a:defRPr/>
            </a:pPr>
            <a:r>
              <a:rPr lang="zh-CN" altLang="en-US" dirty="0"/>
              <a:t>提纲</a:t>
            </a:r>
            <a:r>
              <a:rPr lang="en-US" altLang="zh-CN" dirty="0"/>
              <a:t>2</a:t>
            </a:r>
          </a:p>
          <a:p>
            <a:pPr marL="457154" lvl="0" indent="-457154" algn="l" defTabSz="914309" rtl="0" eaLnBrk="1" latinLnBrk="0" hangingPunct="1">
              <a:buClr>
                <a:schemeClr val="accent1">
                  <a:lumMod val="75000"/>
                </a:schemeClr>
              </a:buClr>
              <a:buFont typeface="Arial" panose="020B0604020202020204" pitchFamily="34" charset="0"/>
              <a:buChar char="•"/>
              <a:defRPr/>
            </a:pPr>
            <a:r>
              <a:rPr lang="zh-CN" altLang="en-US" dirty="0"/>
              <a:t>提纲</a:t>
            </a:r>
            <a:r>
              <a:rPr lang="en-US" altLang="zh-CN" dirty="0"/>
              <a:t>3 </a:t>
            </a:r>
          </a:p>
          <a:p>
            <a:pPr marL="457154" marR="0" lvl="0" indent="-457154" algn="l" defTabSz="914309" rtl="0" eaLnBrk="1" fontAlgn="auto" latinLnBrk="0" hangingPunct="1">
              <a:lnSpc>
                <a:spcPct val="150000"/>
              </a:lnSpc>
              <a:spcBef>
                <a:spcPts val="0"/>
              </a:spcBef>
              <a:spcAft>
                <a:spcPts val="0"/>
              </a:spcAft>
              <a:buClr>
                <a:schemeClr val="accent1">
                  <a:lumMod val="75000"/>
                </a:schemeClr>
              </a:buClr>
              <a:buSzTx/>
              <a:buFont typeface="Arial" panose="020B0604020202020204" pitchFamily="34" charset="0"/>
              <a:buChar char="•"/>
              <a:tabLst/>
              <a:defRPr/>
            </a:pPr>
            <a:r>
              <a:rPr lang="zh-CN" altLang="en-US" dirty="0"/>
              <a:t>提纲</a:t>
            </a:r>
            <a:r>
              <a:rPr lang="en-US" altLang="zh-CN" dirty="0"/>
              <a:t>4</a:t>
            </a:r>
            <a:endParaRPr lang="zh-CN" altLang="en-US" dirty="0"/>
          </a:p>
        </p:txBody>
      </p:sp>
    </p:spTree>
    <p:extLst>
      <p:ext uri="{BB962C8B-B14F-4D97-AF65-F5344CB8AC3E}">
        <p14:creationId xmlns:p14="http://schemas.microsoft.com/office/powerpoint/2010/main" val="375540716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概要或总结1：图表+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
        <p:nvSpPr>
          <p:cNvPr id="11" name="文本占位符 65"/>
          <p:cNvSpPr>
            <a:spLocks noGrp="1"/>
          </p:cNvSpPr>
          <p:nvPr>
            <p:ph type="body" sz="quarter" idx="13" hasCustomPrompt="1"/>
          </p:nvPr>
        </p:nvSpPr>
        <p:spPr>
          <a:xfrm>
            <a:off x="6186708" y="1392072"/>
            <a:ext cx="5171855" cy="4107826"/>
          </a:xfrm>
          <a:prstGeom prst="rect">
            <a:avLst/>
          </a:prstGeom>
          <a:ln>
            <a:noFill/>
          </a:ln>
        </p:spPr>
        <p:txBody>
          <a:bodyPr anchor="t" anchorCtr="0"/>
          <a:lstStyle>
            <a:lvl1pPr marL="457154" marR="0" indent="-457154" algn="l" defTabSz="914309" rtl="0" eaLnBrk="1" fontAlgn="auto" latinLnBrk="0" hangingPunct="1">
              <a:lnSpc>
                <a:spcPct val="150000"/>
              </a:lnSpc>
              <a:spcBef>
                <a:spcPts val="0"/>
              </a:spcBef>
              <a:spcAft>
                <a:spcPts val="0"/>
              </a:spcAft>
              <a:buClr>
                <a:schemeClr val="accent1">
                  <a:lumMod val="75000"/>
                </a:schemeClr>
              </a:buClr>
              <a:buSzTx/>
              <a:buFont typeface="Arial" panose="020B0604020202020204" pitchFamily="34" charset="0"/>
              <a:buChar char="•"/>
              <a:tabLst/>
              <a:defRPr kumimoji="0" lang="zh-CN" altLang="en-US" sz="1400" b="0" i="0" u="none" strike="noStrike" kern="0" cap="none" spc="0" normalizeH="0" baseline="0">
                <a:ln>
                  <a:noFill/>
                </a:ln>
                <a:solidFill>
                  <a:schemeClr val="tx1"/>
                </a:solidFill>
                <a:effectLst/>
                <a:uLnTx/>
                <a:uFillTx/>
                <a:latin typeface="微软雅黑" panose="020B0503020204020204" pitchFamily="34" charset="-122"/>
                <a:ea typeface="微软雅黑" panose="020B0503020204020204" pitchFamily="34" charset="-122"/>
                <a:cs typeface="+mn-cs"/>
              </a:defRPr>
            </a:lvl1pPr>
            <a:lvl2pPr marL="628587" indent="-171433">
              <a:buFont typeface="Wingdings" panose="05000000000000000000" pitchFamily="2" charset="2"/>
              <a:buChar char="l"/>
              <a:defRPr/>
            </a:lvl2pPr>
            <a:lvl3pPr marL="1085741" indent="-171433">
              <a:buFont typeface="Wingdings" panose="05000000000000000000" pitchFamily="2" charset="2"/>
              <a:buChar char="l"/>
              <a:defRPr/>
            </a:lvl3pPr>
            <a:lvl4pPr marL="1542896" indent="-171433">
              <a:buFont typeface="Wingdings" panose="05000000000000000000" pitchFamily="2" charset="2"/>
              <a:buChar char="l"/>
              <a:defRPr/>
            </a:lvl4pPr>
            <a:lvl5pPr marL="2000050" indent="-171433">
              <a:buFont typeface="Wingdings" panose="05000000000000000000" pitchFamily="2" charset="2"/>
              <a:buChar char="l"/>
              <a:defRPr/>
            </a:lvl5pPr>
          </a:lstStyle>
          <a:p>
            <a:pPr marL="457154" marR="0" lvl="0" indent="-457154" algn="l" defTabSz="914309" rtl="0" eaLnBrk="1" fontAlgn="auto" latinLnBrk="0" hangingPunct="1">
              <a:lnSpc>
                <a:spcPct val="150000"/>
              </a:lnSpc>
              <a:spcBef>
                <a:spcPts val="0"/>
              </a:spcBef>
              <a:spcAft>
                <a:spcPts val="0"/>
              </a:spcAft>
              <a:buClr>
                <a:schemeClr val="accent1">
                  <a:lumMod val="75000"/>
                </a:schemeClr>
              </a:buClr>
              <a:buSzTx/>
              <a:buFont typeface="Arial" panose="020B0604020202020204" pitchFamily="34" charset="0"/>
              <a:buChar char="•"/>
              <a:tabLst/>
              <a:defRPr/>
            </a:pPr>
            <a:r>
              <a:rPr lang="zh-CN" altLang="en-US" dirty="0"/>
              <a:t>点击插入内容</a:t>
            </a:r>
          </a:p>
        </p:txBody>
      </p:sp>
      <p:sp>
        <p:nvSpPr>
          <p:cNvPr id="13" name="图表占位符 12"/>
          <p:cNvSpPr>
            <a:spLocks noGrp="1"/>
          </p:cNvSpPr>
          <p:nvPr>
            <p:ph type="chart" sz="quarter" idx="14" hasCustomPrompt="1"/>
          </p:nvPr>
        </p:nvSpPr>
        <p:spPr>
          <a:xfrm>
            <a:off x="898404" y="1742911"/>
            <a:ext cx="4506819" cy="3349625"/>
          </a:xfrm>
          <a:prstGeom prst="rect">
            <a:avLst/>
          </a:prstGeom>
        </p:spPr>
        <p:txBody>
          <a:bodyPr/>
          <a:lstStyle>
            <a:lvl1pPr marL="0" indent="0">
              <a:buNone/>
              <a:defRPr sz="1400"/>
            </a:lvl1pPr>
          </a:lstStyle>
          <a:p>
            <a:r>
              <a:rPr lang="zh-CN" altLang="en-US" dirty="0"/>
              <a:t>点击插入图表</a:t>
            </a:r>
          </a:p>
        </p:txBody>
      </p:sp>
      <p:sp>
        <p:nvSpPr>
          <p:cNvPr id="7" name="文本占位符 29"/>
          <p:cNvSpPr>
            <a:spLocks noGrp="1"/>
          </p:cNvSpPr>
          <p:nvPr>
            <p:ph type="body" sz="quarter" idx="15" hasCustomPrompt="1"/>
          </p:nvPr>
        </p:nvSpPr>
        <p:spPr>
          <a:xfrm>
            <a:off x="898404" y="1397146"/>
            <a:ext cx="4506818" cy="317500"/>
          </a:xfrm>
          <a:prstGeom prst="rect">
            <a:avLst/>
          </a:prstGeom>
          <a:noFill/>
        </p:spPr>
        <p:txBody>
          <a:bodyPr/>
          <a:lstStyle>
            <a:lvl1pPr marL="0" indent="0" algn="ctr">
              <a:buNone/>
              <a:defRPr sz="1400" b="0">
                <a:solidFill>
                  <a:schemeClr val="tx1"/>
                </a:solidFill>
              </a:defRPr>
            </a:lvl1pPr>
          </a:lstStyle>
          <a:p>
            <a:pPr lvl="0"/>
            <a:r>
              <a:rPr lang="zh-CN" altLang="en-US" dirty="0"/>
              <a:t>点击增加文本</a:t>
            </a:r>
          </a:p>
        </p:txBody>
      </p:sp>
      <p:sp>
        <p:nvSpPr>
          <p:cNvPr id="8" name="文本占位符 29"/>
          <p:cNvSpPr>
            <a:spLocks noGrp="1"/>
          </p:cNvSpPr>
          <p:nvPr>
            <p:ph type="body" sz="quarter" idx="16" hasCustomPrompt="1"/>
          </p:nvPr>
        </p:nvSpPr>
        <p:spPr>
          <a:xfrm>
            <a:off x="898404" y="5228784"/>
            <a:ext cx="4506819" cy="317500"/>
          </a:xfrm>
          <a:prstGeom prst="rect">
            <a:avLst/>
          </a:prstGeom>
          <a:noFill/>
        </p:spPr>
        <p:txBody>
          <a:bodyPr/>
          <a:lstStyle>
            <a:lvl1pPr marL="0" indent="0" algn="r">
              <a:buNone/>
              <a:defRPr sz="1400" b="0">
                <a:solidFill>
                  <a:schemeClr val="tx1"/>
                </a:solidFill>
              </a:defRPr>
            </a:lvl1pPr>
          </a:lstStyle>
          <a:p>
            <a:pPr lvl="0"/>
            <a:r>
              <a:rPr lang="zh-CN" altLang="en-US" dirty="0"/>
              <a:t>图形说明</a:t>
            </a:r>
          </a:p>
        </p:txBody>
      </p:sp>
    </p:spTree>
    <p:extLst>
      <p:ext uri="{BB962C8B-B14F-4D97-AF65-F5344CB8AC3E}">
        <p14:creationId xmlns:p14="http://schemas.microsoft.com/office/powerpoint/2010/main" val="290711258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概要或总结2：表格+文字">
    <p:spTree>
      <p:nvGrpSpPr>
        <p:cNvPr id="1" name=""/>
        <p:cNvGrpSpPr/>
        <p:nvPr/>
      </p:nvGrpSpPr>
      <p:grpSpPr>
        <a:xfrm>
          <a:off x="0" y="0"/>
          <a:ext cx="0" cy="0"/>
          <a:chOff x="0" y="0"/>
          <a:chExt cx="0" cy="0"/>
        </a:xfrm>
      </p:grpSpPr>
      <p:sp>
        <p:nvSpPr>
          <p:cNvPr id="7" name="表格占位符 6"/>
          <p:cNvSpPr>
            <a:spLocks noGrp="1"/>
          </p:cNvSpPr>
          <p:nvPr>
            <p:ph type="tbl" sz="quarter" idx="10" hasCustomPrompt="1"/>
          </p:nvPr>
        </p:nvSpPr>
        <p:spPr>
          <a:xfrm>
            <a:off x="838201" y="995789"/>
            <a:ext cx="10631181" cy="3662362"/>
          </a:xfrm>
          <a:prstGeom prst="rect">
            <a:avLst/>
          </a:prstGeom>
        </p:spPr>
        <p:txBody>
          <a:bodyPr/>
          <a:lstStyle>
            <a:lvl1pPr marL="0" indent="0">
              <a:buNone/>
              <a:defRPr sz="1400"/>
            </a:lvl1pPr>
          </a:lstStyle>
          <a:p>
            <a:r>
              <a:rPr lang="zh-CN" altLang="en-US" dirty="0"/>
              <a:t>点击添加表格</a:t>
            </a:r>
          </a:p>
        </p:txBody>
      </p:sp>
      <p:sp>
        <p:nvSpPr>
          <p:cNvPr id="11" name="文本占位符 10"/>
          <p:cNvSpPr>
            <a:spLocks noGrp="1"/>
          </p:cNvSpPr>
          <p:nvPr>
            <p:ph type="body" sz="quarter" idx="11"/>
          </p:nvPr>
        </p:nvSpPr>
        <p:spPr>
          <a:xfrm>
            <a:off x="838200" y="4787902"/>
            <a:ext cx="10631182" cy="1384299"/>
          </a:xfrm>
          <a:prstGeom prst="rect">
            <a:avLst/>
          </a:prstGeom>
        </p:spPr>
        <p:txBody>
          <a:bodyPr/>
          <a:lstStyle>
            <a:lvl1pPr marL="285721" indent="-285721">
              <a:buFont typeface="Arial" panose="020B0604020202020204" pitchFamily="34" charset="0"/>
              <a:buChar char="•"/>
              <a:defRPr sz="1400">
                <a:solidFill>
                  <a:schemeClr val="tx1"/>
                </a:solidFill>
                <a:latin typeface="+mj-ea"/>
                <a:ea typeface="+mj-ea"/>
              </a:defRPr>
            </a:lvl1pPr>
          </a:lstStyle>
          <a:p>
            <a:pPr lvl="0"/>
            <a:r>
              <a:rPr lang="zh-CN" altLang="en-US" dirty="0"/>
              <a:t>单击此处编辑母版文本样式</a:t>
            </a:r>
          </a:p>
          <a:p>
            <a:pPr lvl="0"/>
            <a:r>
              <a:rPr lang="en-US" altLang="zh-CN" dirty="0"/>
              <a:t>XXX</a:t>
            </a:r>
          </a:p>
          <a:p>
            <a:pPr lvl="0"/>
            <a:r>
              <a:rPr lang="en-US" altLang="zh-CN" dirty="0"/>
              <a:t>XXX</a:t>
            </a:r>
          </a:p>
          <a:p>
            <a:pPr lvl="0"/>
            <a:r>
              <a:rPr lang="en-US" altLang="zh-CN" dirty="0"/>
              <a:t>XXX</a:t>
            </a:r>
            <a:endParaRPr lang="zh-CN" altLang="en-US" dirty="0"/>
          </a:p>
        </p:txBody>
      </p:sp>
      <p:sp>
        <p:nvSpPr>
          <p:cNvPr id="5"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131010518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概要或总结3：图+文字">
    <p:spTree>
      <p:nvGrpSpPr>
        <p:cNvPr id="1" name=""/>
        <p:cNvGrpSpPr/>
        <p:nvPr/>
      </p:nvGrpSpPr>
      <p:grpSpPr>
        <a:xfrm>
          <a:off x="0" y="0"/>
          <a:ext cx="0" cy="0"/>
          <a:chOff x="0" y="0"/>
          <a:chExt cx="0" cy="0"/>
        </a:xfrm>
      </p:grpSpPr>
      <p:sp>
        <p:nvSpPr>
          <p:cNvPr id="48" name="图片占位符 47"/>
          <p:cNvSpPr>
            <a:spLocks noGrp="1"/>
          </p:cNvSpPr>
          <p:nvPr>
            <p:ph type="pic" sz="quarter" idx="10" hasCustomPrompt="1"/>
          </p:nvPr>
        </p:nvSpPr>
        <p:spPr>
          <a:xfrm>
            <a:off x="838200" y="1504946"/>
            <a:ext cx="5431567" cy="4255229"/>
          </a:xfrm>
          <a:prstGeom prst="rect">
            <a:avLst/>
          </a:prstGeom>
        </p:spPr>
        <p:txBody>
          <a:bodyPr/>
          <a:lstStyle>
            <a:lvl1pPr marL="0" indent="0">
              <a:buNone/>
              <a:defRPr sz="1400"/>
            </a:lvl1pPr>
          </a:lstStyle>
          <a:p>
            <a:r>
              <a:rPr lang="zh-CN" altLang="en-US" dirty="0"/>
              <a:t>点击添加图</a:t>
            </a:r>
          </a:p>
        </p:txBody>
      </p:sp>
      <p:sp>
        <p:nvSpPr>
          <p:cNvPr id="57" name="文本占位符 56"/>
          <p:cNvSpPr>
            <a:spLocks noGrp="1"/>
          </p:cNvSpPr>
          <p:nvPr>
            <p:ph type="body" sz="quarter" idx="17"/>
          </p:nvPr>
        </p:nvSpPr>
        <p:spPr>
          <a:xfrm>
            <a:off x="6473825" y="1504944"/>
            <a:ext cx="4884738" cy="515938"/>
          </a:xfrm>
          <a:prstGeom prst="rect">
            <a:avLst/>
          </a:prstGeom>
          <a:solidFill>
            <a:schemeClr val="bg1">
              <a:lumMod val="20000"/>
              <a:lumOff val="80000"/>
            </a:schemeClr>
          </a:solidFill>
        </p:spPr>
        <p:txBody>
          <a:bodyPr/>
          <a:lstStyle>
            <a:lvl1pPr marL="0" indent="0">
              <a:buNone/>
              <a:defRPr sz="1400" b="1"/>
            </a:lvl1pPr>
          </a:lstStyle>
          <a:p>
            <a:pPr lvl="0"/>
            <a:r>
              <a:rPr lang="zh-CN" altLang="en-US" dirty="0"/>
              <a:t>单击此处编辑母版文本样式</a:t>
            </a:r>
          </a:p>
        </p:txBody>
      </p:sp>
      <p:sp>
        <p:nvSpPr>
          <p:cNvPr id="58" name="文本占位符 56"/>
          <p:cNvSpPr>
            <a:spLocks noGrp="1"/>
          </p:cNvSpPr>
          <p:nvPr>
            <p:ph type="body" sz="quarter" idx="18"/>
          </p:nvPr>
        </p:nvSpPr>
        <p:spPr>
          <a:xfrm>
            <a:off x="6473825" y="2051665"/>
            <a:ext cx="4884738" cy="838895"/>
          </a:xfrm>
          <a:prstGeom prst="rect">
            <a:avLst/>
          </a:prstGeom>
          <a:solidFill>
            <a:schemeClr val="tx1">
              <a:lumMod val="10000"/>
              <a:lumOff val="90000"/>
            </a:schemeClr>
          </a:solidFill>
        </p:spPr>
        <p:txBody>
          <a:bodyPr/>
          <a:lstStyle>
            <a:lvl1pPr marL="171433" indent="-171433">
              <a:buFont typeface="Arial" panose="020B0604020202020204" pitchFamily="34" charset="0"/>
              <a:buChar char="•"/>
              <a:defRPr sz="1200"/>
            </a:lvl1pPr>
          </a:lstStyle>
          <a:p>
            <a:pPr lvl="0"/>
            <a:r>
              <a:rPr lang="zh-CN" altLang="en-US" dirty="0"/>
              <a:t>单击此处编辑母版文本样式</a:t>
            </a:r>
          </a:p>
        </p:txBody>
      </p:sp>
      <p:sp>
        <p:nvSpPr>
          <p:cNvPr id="59" name="文本占位符 56"/>
          <p:cNvSpPr>
            <a:spLocks noGrp="1"/>
          </p:cNvSpPr>
          <p:nvPr>
            <p:ph type="body" sz="quarter" idx="19"/>
          </p:nvPr>
        </p:nvSpPr>
        <p:spPr>
          <a:xfrm>
            <a:off x="6473825" y="2950562"/>
            <a:ext cx="4884738" cy="515938"/>
          </a:xfrm>
          <a:prstGeom prst="rect">
            <a:avLst/>
          </a:prstGeom>
          <a:solidFill>
            <a:schemeClr val="bg1">
              <a:lumMod val="20000"/>
              <a:lumOff val="80000"/>
            </a:schemeClr>
          </a:solidFill>
        </p:spPr>
        <p:txBody>
          <a:bodyPr/>
          <a:lstStyle>
            <a:lvl1pPr marL="0" indent="0">
              <a:buNone/>
              <a:defRPr sz="1400" b="1"/>
            </a:lvl1pPr>
          </a:lstStyle>
          <a:p>
            <a:pPr lvl="0"/>
            <a:r>
              <a:rPr lang="zh-CN" altLang="en-US" dirty="0"/>
              <a:t>单击此处编辑母版文本样式</a:t>
            </a:r>
          </a:p>
        </p:txBody>
      </p:sp>
      <p:sp>
        <p:nvSpPr>
          <p:cNvPr id="60" name="文本占位符 56"/>
          <p:cNvSpPr>
            <a:spLocks noGrp="1"/>
          </p:cNvSpPr>
          <p:nvPr>
            <p:ph type="body" sz="quarter" idx="20"/>
          </p:nvPr>
        </p:nvSpPr>
        <p:spPr>
          <a:xfrm>
            <a:off x="6473825" y="3497283"/>
            <a:ext cx="4884738" cy="838895"/>
          </a:xfrm>
          <a:prstGeom prst="rect">
            <a:avLst/>
          </a:prstGeom>
          <a:solidFill>
            <a:schemeClr val="tx1">
              <a:lumMod val="10000"/>
              <a:lumOff val="90000"/>
            </a:schemeClr>
          </a:solidFill>
        </p:spPr>
        <p:txBody>
          <a:bodyPr/>
          <a:lstStyle>
            <a:lvl1pPr marL="171433" indent="-171433">
              <a:buFont typeface="Arial" panose="020B0604020202020204" pitchFamily="34" charset="0"/>
              <a:buChar char="•"/>
              <a:defRPr sz="1200"/>
            </a:lvl1pPr>
          </a:lstStyle>
          <a:p>
            <a:pPr lvl="0"/>
            <a:r>
              <a:rPr lang="zh-CN" altLang="en-US" dirty="0"/>
              <a:t>单击此处编辑母版文本样式</a:t>
            </a:r>
          </a:p>
        </p:txBody>
      </p:sp>
      <p:sp>
        <p:nvSpPr>
          <p:cNvPr id="61" name="文本占位符 56"/>
          <p:cNvSpPr>
            <a:spLocks noGrp="1"/>
          </p:cNvSpPr>
          <p:nvPr>
            <p:ph type="body" sz="quarter" idx="21"/>
          </p:nvPr>
        </p:nvSpPr>
        <p:spPr>
          <a:xfrm>
            <a:off x="6473825" y="4374559"/>
            <a:ext cx="4884738" cy="515938"/>
          </a:xfrm>
          <a:prstGeom prst="rect">
            <a:avLst/>
          </a:prstGeom>
          <a:solidFill>
            <a:schemeClr val="bg1">
              <a:lumMod val="20000"/>
              <a:lumOff val="80000"/>
            </a:schemeClr>
          </a:solidFill>
        </p:spPr>
        <p:txBody>
          <a:bodyPr/>
          <a:lstStyle>
            <a:lvl1pPr marL="0" indent="0">
              <a:buNone/>
              <a:defRPr sz="1400" b="1"/>
            </a:lvl1pPr>
          </a:lstStyle>
          <a:p>
            <a:pPr lvl="0"/>
            <a:r>
              <a:rPr lang="zh-CN" altLang="en-US" dirty="0"/>
              <a:t>单击此处编辑母版文本样式</a:t>
            </a:r>
          </a:p>
        </p:txBody>
      </p:sp>
      <p:sp>
        <p:nvSpPr>
          <p:cNvPr id="62" name="文本占位符 56"/>
          <p:cNvSpPr>
            <a:spLocks noGrp="1"/>
          </p:cNvSpPr>
          <p:nvPr>
            <p:ph type="body" sz="quarter" idx="22"/>
          </p:nvPr>
        </p:nvSpPr>
        <p:spPr>
          <a:xfrm>
            <a:off x="6473825" y="4921280"/>
            <a:ext cx="4884738" cy="838895"/>
          </a:xfrm>
          <a:prstGeom prst="rect">
            <a:avLst/>
          </a:prstGeom>
          <a:solidFill>
            <a:schemeClr val="tx1">
              <a:lumMod val="10000"/>
              <a:lumOff val="90000"/>
            </a:schemeClr>
          </a:solidFill>
        </p:spPr>
        <p:txBody>
          <a:bodyPr/>
          <a:lstStyle>
            <a:lvl1pPr marL="171433" indent="-171433">
              <a:buFont typeface="Arial" panose="020B0604020202020204" pitchFamily="34" charset="0"/>
              <a:buChar char="•"/>
              <a:defRPr sz="1200"/>
            </a:lvl1pPr>
          </a:lstStyle>
          <a:p>
            <a:pPr lvl="0"/>
            <a:r>
              <a:rPr lang="zh-CN" altLang="en-US" dirty="0"/>
              <a:t>单击此处编辑母版文本样式</a:t>
            </a:r>
          </a:p>
        </p:txBody>
      </p:sp>
      <p:sp>
        <p:nvSpPr>
          <p:cNvPr id="10"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357423580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技术及趋势分析1：图+文字分述型">
    <p:spTree>
      <p:nvGrpSpPr>
        <p:cNvPr id="1" name=""/>
        <p:cNvGrpSpPr/>
        <p:nvPr/>
      </p:nvGrpSpPr>
      <p:grpSpPr>
        <a:xfrm>
          <a:off x="0" y="0"/>
          <a:ext cx="0" cy="0"/>
          <a:chOff x="0" y="0"/>
          <a:chExt cx="0" cy="0"/>
        </a:xfrm>
      </p:grpSpPr>
      <p:sp>
        <p:nvSpPr>
          <p:cNvPr id="36" name="文本占位符 29"/>
          <p:cNvSpPr>
            <a:spLocks noGrp="1"/>
          </p:cNvSpPr>
          <p:nvPr>
            <p:ph type="body" sz="quarter" idx="18" hasCustomPrompt="1"/>
          </p:nvPr>
        </p:nvSpPr>
        <p:spPr>
          <a:xfrm>
            <a:off x="838201" y="3627410"/>
            <a:ext cx="10684652" cy="139840"/>
          </a:xfrm>
          <a:prstGeom prst="rect">
            <a:avLst/>
          </a:prstGeom>
          <a:solidFill>
            <a:schemeClr val="bg1">
              <a:lumMod val="20000"/>
              <a:lumOff val="80000"/>
            </a:schemeClr>
          </a:solidFill>
        </p:spPr>
        <p:txBody>
          <a:bodyPr/>
          <a:lstStyle>
            <a:lvl1pPr algn="ctr">
              <a:defRPr sz="1100">
                <a:solidFill>
                  <a:schemeClr val="tx2"/>
                </a:solidFill>
              </a:defRPr>
            </a:lvl1pPr>
          </a:lstStyle>
          <a:p>
            <a:pPr lvl="0"/>
            <a:r>
              <a:rPr lang="en-US" altLang="zh-CN" dirty="0"/>
              <a:t> </a:t>
            </a:r>
            <a:endParaRPr lang="zh-CN" altLang="en-US" dirty="0"/>
          </a:p>
        </p:txBody>
      </p:sp>
      <p:sp>
        <p:nvSpPr>
          <p:cNvPr id="22" name="图片占位符 21"/>
          <p:cNvSpPr>
            <a:spLocks noGrp="1"/>
          </p:cNvSpPr>
          <p:nvPr>
            <p:ph type="pic" sz="quarter" idx="10" hasCustomPrompt="1"/>
          </p:nvPr>
        </p:nvSpPr>
        <p:spPr>
          <a:xfrm>
            <a:off x="1070414" y="1725927"/>
            <a:ext cx="1816100" cy="1619250"/>
          </a:xfrm>
          <a:prstGeom prst="rect">
            <a:avLst/>
          </a:prstGeom>
        </p:spPr>
        <p:txBody>
          <a:bodyPr/>
          <a:lstStyle>
            <a:lvl1pPr marL="0" indent="0">
              <a:buNone/>
              <a:defRPr sz="1400"/>
            </a:lvl1pPr>
          </a:lstStyle>
          <a:p>
            <a:r>
              <a:rPr lang="zh-CN" altLang="en-US" dirty="0"/>
              <a:t>点击添加图</a:t>
            </a:r>
          </a:p>
        </p:txBody>
      </p:sp>
      <p:sp>
        <p:nvSpPr>
          <p:cNvPr id="25" name="图片占位符 21"/>
          <p:cNvSpPr>
            <a:spLocks noGrp="1"/>
          </p:cNvSpPr>
          <p:nvPr>
            <p:ph type="pic" sz="quarter" idx="11" hasCustomPrompt="1"/>
          </p:nvPr>
        </p:nvSpPr>
        <p:spPr>
          <a:xfrm>
            <a:off x="9372774" y="1725927"/>
            <a:ext cx="1816100" cy="1619250"/>
          </a:xfrm>
          <a:prstGeom prst="rect">
            <a:avLst/>
          </a:prstGeom>
        </p:spPr>
        <p:txBody>
          <a:bodyPr/>
          <a:lstStyle>
            <a:lvl1pPr marL="0" indent="0">
              <a:buNone/>
              <a:defRPr sz="1400"/>
            </a:lvl1pPr>
          </a:lstStyle>
          <a:p>
            <a:r>
              <a:rPr lang="zh-CN" altLang="en-US" dirty="0"/>
              <a:t>点击添加图</a:t>
            </a:r>
          </a:p>
        </p:txBody>
      </p:sp>
      <p:sp>
        <p:nvSpPr>
          <p:cNvPr id="26" name="图片占位符 21"/>
          <p:cNvSpPr>
            <a:spLocks noGrp="1"/>
          </p:cNvSpPr>
          <p:nvPr>
            <p:ph type="pic" sz="quarter" idx="12" hasCustomPrompt="1"/>
          </p:nvPr>
        </p:nvSpPr>
        <p:spPr>
          <a:xfrm>
            <a:off x="6626774" y="1725927"/>
            <a:ext cx="1816100" cy="1619250"/>
          </a:xfrm>
          <a:prstGeom prst="rect">
            <a:avLst/>
          </a:prstGeom>
        </p:spPr>
        <p:txBody>
          <a:bodyPr/>
          <a:lstStyle>
            <a:lvl1pPr marL="0" indent="0">
              <a:buNone/>
              <a:defRPr sz="1400"/>
            </a:lvl1pPr>
          </a:lstStyle>
          <a:p>
            <a:r>
              <a:rPr lang="zh-CN" altLang="en-US" dirty="0"/>
              <a:t>点击添加图</a:t>
            </a:r>
          </a:p>
        </p:txBody>
      </p:sp>
      <p:sp>
        <p:nvSpPr>
          <p:cNvPr id="27" name="图片占位符 21"/>
          <p:cNvSpPr>
            <a:spLocks noGrp="1"/>
          </p:cNvSpPr>
          <p:nvPr>
            <p:ph type="pic" sz="quarter" idx="13" hasCustomPrompt="1"/>
          </p:nvPr>
        </p:nvSpPr>
        <p:spPr>
          <a:xfrm>
            <a:off x="3848594" y="1728788"/>
            <a:ext cx="1816100" cy="1619250"/>
          </a:xfrm>
          <a:prstGeom prst="rect">
            <a:avLst/>
          </a:prstGeom>
        </p:spPr>
        <p:txBody>
          <a:bodyPr/>
          <a:lstStyle>
            <a:lvl1pPr marL="0" indent="0">
              <a:buNone/>
              <a:defRPr sz="1400"/>
            </a:lvl1pPr>
          </a:lstStyle>
          <a:p>
            <a:r>
              <a:rPr lang="zh-CN" altLang="en-US" dirty="0"/>
              <a:t>点击添加图</a:t>
            </a:r>
          </a:p>
        </p:txBody>
      </p:sp>
      <p:sp>
        <p:nvSpPr>
          <p:cNvPr id="30" name="文本占位符 29"/>
          <p:cNvSpPr>
            <a:spLocks noGrp="1"/>
          </p:cNvSpPr>
          <p:nvPr>
            <p:ph type="body" sz="quarter" idx="14" hasCustomPrompt="1"/>
          </p:nvPr>
        </p:nvSpPr>
        <p:spPr>
          <a:xfrm>
            <a:off x="1047279" y="3497582"/>
            <a:ext cx="1944687" cy="317500"/>
          </a:xfrm>
          <a:prstGeom prst="rect">
            <a:avLst/>
          </a:prstGeom>
          <a:solidFill>
            <a:schemeClr val="accent1">
              <a:lumMod val="75000"/>
            </a:schemeClr>
          </a:solidFill>
        </p:spPr>
        <p:txBody>
          <a:bodyPr/>
          <a:lstStyle>
            <a:lvl1pPr marL="0" indent="0" algn="ctr">
              <a:buNone/>
              <a:defRPr sz="1400" b="1">
                <a:solidFill>
                  <a:schemeClr val="tx2"/>
                </a:solidFill>
              </a:defRPr>
            </a:lvl1pPr>
          </a:lstStyle>
          <a:p>
            <a:pPr lvl="0"/>
            <a:r>
              <a:rPr lang="zh-CN" altLang="en-US" dirty="0"/>
              <a:t>点击增加文本</a:t>
            </a:r>
          </a:p>
        </p:txBody>
      </p:sp>
      <p:sp>
        <p:nvSpPr>
          <p:cNvPr id="32" name="文本占位符 29"/>
          <p:cNvSpPr>
            <a:spLocks noGrp="1"/>
          </p:cNvSpPr>
          <p:nvPr>
            <p:ph type="body" sz="quarter" idx="15" hasCustomPrompt="1"/>
          </p:nvPr>
        </p:nvSpPr>
        <p:spPr>
          <a:xfrm>
            <a:off x="3812004" y="3515826"/>
            <a:ext cx="1944687" cy="317500"/>
          </a:xfrm>
          <a:prstGeom prst="rect">
            <a:avLst/>
          </a:prstGeom>
          <a:solidFill>
            <a:schemeClr val="accent1">
              <a:lumMod val="60000"/>
              <a:lumOff val="40000"/>
            </a:schemeClr>
          </a:solidFill>
        </p:spPr>
        <p:txBody>
          <a:bodyPr/>
          <a:lstStyle>
            <a:lvl1pPr marL="0" indent="0" algn="ctr">
              <a:buNone/>
              <a:defRPr sz="1400" b="1">
                <a:solidFill>
                  <a:schemeClr val="tx2"/>
                </a:solidFill>
              </a:defRPr>
            </a:lvl1pPr>
          </a:lstStyle>
          <a:p>
            <a:pPr lvl="0"/>
            <a:r>
              <a:rPr lang="zh-CN" altLang="en-US" dirty="0"/>
              <a:t>点击增加文本</a:t>
            </a:r>
          </a:p>
        </p:txBody>
      </p:sp>
      <p:sp>
        <p:nvSpPr>
          <p:cNvPr id="33" name="文本占位符 29"/>
          <p:cNvSpPr>
            <a:spLocks noGrp="1"/>
          </p:cNvSpPr>
          <p:nvPr>
            <p:ph type="body" sz="quarter" idx="16" hasCustomPrompt="1"/>
          </p:nvPr>
        </p:nvSpPr>
        <p:spPr>
          <a:xfrm>
            <a:off x="6587907" y="3503657"/>
            <a:ext cx="1944687" cy="317500"/>
          </a:xfrm>
          <a:prstGeom prst="rect">
            <a:avLst/>
          </a:prstGeom>
          <a:solidFill>
            <a:schemeClr val="accent3"/>
          </a:solidFill>
        </p:spPr>
        <p:txBody>
          <a:bodyPr/>
          <a:lstStyle>
            <a:lvl1pPr marL="0" indent="0" algn="ctr">
              <a:buNone/>
              <a:defRPr sz="1400" b="1">
                <a:solidFill>
                  <a:schemeClr val="tx2"/>
                </a:solidFill>
              </a:defRPr>
            </a:lvl1pPr>
          </a:lstStyle>
          <a:p>
            <a:pPr lvl="0"/>
            <a:r>
              <a:rPr lang="zh-CN" altLang="en-US" dirty="0"/>
              <a:t>点击增加文本</a:t>
            </a:r>
          </a:p>
        </p:txBody>
      </p:sp>
      <p:sp>
        <p:nvSpPr>
          <p:cNvPr id="35" name="文本占位符 29"/>
          <p:cNvSpPr>
            <a:spLocks noGrp="1"/>
          </p:cNvSpPr>
          <p:nvPr>
            <p:ph type="body" sz="quarter" idx="17" hasCustomPrompt="1"/>
          </p:nvPr>
        </p:nvSpPr>
        <p:spPr>
          <a:xfrm>
            <a:off x="9341454" y="3515826"/>
            <a:ext cx="1944687" cy="317500"/>
          </a:xfrm>
          <a:prstGeom prst="rect">
            <a:avLst/>
          </a:prstGeom>
          <a:solidFill>
            <a:schemeClr val="accent4"/>
          </a:solidFill>
        </p:spPr>
        <p:txBody>
          <a:bodyPr/>
          <a:lstStyle>
            <a:lvl1pPr marL="0" indent="0" algn="ctr">
              <a:buNone/>
              <a:defRPr sz="1400" b="1">
                <a:solidFill>
                  <a:schemeClr val="tx2"/>
                </a:solidFill>
              </a:defRPr>
            </a:lvl1pPr>
          </a:lstStyle>
          <a:p>
            <a:pPr lvl="0"/>
            <a:r>
              <a:rPr lang="zh-CN" altLang="en-US" dirty="0"/>
              <a:t>点击增加文本</a:t>
            </a:r>
          </a:p>
        </p:txBody>
      </p:sp>
      <p:sp>
        <p:nvSpPr>
          <p:cNvPr id="40" name="文本占位符 39"/>
          <p:cNvSpPr>
            <a:spLocks noGrp="1"/>
          </p:cNvSpPr>
          <p:nvPr>
            <p:ph type="body" sz="quarter" idx="20"/>
          </p:nvPr>
        </p:nvSpPr>
        <p:spPr>
          <a:xfrm>
            <a:off x="1047280" y="4040481"/>
            <a:ext cx="2236788" cy="1711325"/>
          </a:xfrm>
          <a:prstGeom prst="rect">
            <a:avLst/>
          </a:prstGeom>
        </p:spPr>
        <p:txBody>
          <a:bodyPr/>
          <a:lstStyle>
            <a:lvl1pPr marL="171433" indent="-171433">
              <a:buFont typeface="Arial" panose="020B0604020202020204" pitchFamily="34" charset="0"/>
              <a:buChar char="•"/>
              <a:defRPr sz="1200"/>
            </a:lvl1pPr>
          </a:lstStyle>
          <a:p>
            <a:pPr lvl="0"/>
            <a:r>
              <a:rPr lang="zh-CN" altLang="en-US" dirty="0"/>
              <a:t>单击此处编辑母版文本样式</a:t>
            </a:r>
          </a:p>
        </p:txBody>
      </p:sp>
      <p:sp>
        <p:nvSpPr>
          <p:cNvPr id="41" name="文本占位符 39"/>
          <p:cNvSpPr>
            <a:spLocks noGrp="1"/>
          </p:cNvSpPr>
          <p:nvPr>
            <p:ph type="body" sz="quarter" idx="21"/>
          </p:nvPr>
        </p:nvSpPr>
        <p:spPr>
          <a:xfrm>
            <a:off x="3812005" y="4039216"/>
            <a:ext cx="2236788" cy="1711325"/>
          </a:xfrm>
          <a:prstGeom prst="rect">
            <a:avLst/>
          </a:prstGeom>
        </p:spPr>
        <p:txBody>
          <a:bodyPr/>
          <a:lstStyle>
            <a:lvl1pPr marL="171433" indent="-171433">
              <a:buFont typeface="Arial" panose="020B0604020202020204" pitchFamily="34" charset="0"/>
              <a:buChar char="•"/>
              <a:defRPr sz="1200"/>
            </a:lvl1pPr>
          </a:lstStyle>
          <a:p>
            <a:pPr lvl="0"/>
            <a:r>
              <a:rPr lang="zh-CN" altLang="en-US" dirty="0"/>
              <a:t>单击此处编辑母版文本样式</a:t>
            </a:r>
          </a:p>
        </p:txBody>
      </p:sp>
      <p:sp>
        <p:nvSpPr>
          <p:cNvPr id="42" name="文本占位符 39"/>
          <p:cNvSpPr>
            <a:spLocks noGrp="1"/>
          </p:cNvSpPr>
          <p:nvPr>
            <p:ph type="body" sz="quarter" idx="22"/>
          </p:nvPr>
        </p:nvSpPr>
        <p:spPr>
          <a:xfrm>
            <a:off x="6576730" y="4054297"/>
            <a:ext cx="2236788" cy="1711325"/>
          </a:xfrm>
          <a:prstGeom prst="rect">
            <a:avLst/>
          </a:prstGeom>
        </p:spPr>
        <p:txBody>
          <a:bodyPr/>
          <a:lstStyle>
            <a:lvl1pPr marL="171433" indent="-171433">
              <a:buFont typeface="Arial" panose="020B0604020202020204" pitchFamily="34" charset="0"/>
              <a:buChar char="•"/>
              <a:defRPr sz="1200"/>
            </a:lvl1pPr>
          </a:lstStyle>
          <a:p>
            <a:pPr lvl="0"/>
            <a:r>
              <a:rPr lang="zh-CN" altLang="en-US" dirty="0"/>
              <a:t>单击此处编辑母版文本样式</a:t>
            </a:r>
          </a:p>
        </p:txBody>
      </p:sp>
      <p:sp>
        <p:nvSpPr>
          <p:cNvPr id="43" name="文本占位符 39"/>
          <p:cNvSpPr>
            <a:spLocks noGrp="1"/>
          </p:cNvSpPr>
          <p:nvPr>
            <p:ph type="body" sz="quarter" idx="23"/>
          </p:nvPr>
        </p:nvSpPr>
        <p:spPr>
          <a:xfrm>
            <a:off x="9332825" y="4050314"/>
            <a:ext cx="2190027" cy="1711325"/>
          </a:xfrm>
          <a:prstGeom prst="rect">
            <a:avLst/>
          </a:prstGeom>
        </p:spPr>
        <p:txBody>
          <a:bodyPr/>
          <a:lstStyle>
            <a:lvl1pPr marL="171433" indent="-171433">
              <a:buFont typeface="Arial" panose="020B0604020202020204" pitchFamily="34" charset="0"/>
              <a:buChar char="•"/>
              <a:defRPr sz="1200"/>
            </a:lvl1pPr>
          </a:lstStyle>
          <a:p>
            <a:pPr lvl="0"/>
            <a:r>
              <a:rPr lang="zh-CN" altLang="en-US" dirty="0"/>
              <a:t>单击此处编辑母版文本样式</a:t>
            </a:r>
          </a:p>
        </p:txBody>
      </p:sp>
      <p:sp>
        <p:nvSpPr>
          <p:cNvPr id="16" name="标题 1"/>
          <p:cNvSpPr>
            <a:spLocks noGrp="1"/>
          </p:cNvSpPr>
          <p:nvPr>
            <p:ph type="title"/>
          </p:nvPr>
        </p:nvSpPr>
        <p:spPr>
          <a:xfrm>
            <a:off x="838201" y="365126"/>
            <a:ext cx="10684652"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4064914363"/>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技术及趋势分析2：文字为主分述型">
    <p:spTree>
      <p:nvGrpSpPr>
        <p:cNvPr id="1" name=""/>
        <p:cNvGrpSpPr/>
        <p:nvPr/>
      </p:nvGrpSpPr>
      <p:grpSpPr>
        <a:xfrm>
          <a:off x="0" y="0"/>
          <a:ext cx="0" cy="0"/>
          <a:chOff x="0" y="0"/>
          <a:chExt cx="0" cy="0"/>
        </a:xfrm>
      </p:grpSpPr>
      <p:sp>
        <p:nvSpPr>
          <p:cNvPr id="41" name="文本占位符 40"/>
          <p:cNvSpPr>
            <a:spLocks noGrp="1"/>
          </p:cNvSpPr>
          <p:nvPr>
            <p:ph type="body" sz="quarter" idx="18"/>
          </p:nvPr>
        </p:nvSpPr>
        <p:spPr>
          <a:xfrm>
            <a:off x="733078" y="1475760"/>
            <a:ext cx="2517775" cy="4480500"/>
          </a:xfrm>
          <a:prstGeom prst="rect">
            <a:avLst/>
          </a:prstGeom>
          <a:ln>
            <a:solidFill>
              <a:schemeClr val="bg1"/>
            </a:solidFill>
          </a:ln>
        </p:spPr>
        <p:txBody>
          <a:bodyPr anchor="ctr" anchorCtr="0"/>
          <a:lstStyle>
            <a:lvl1pPr marL="0" indent="0">
              <a:buNone/>
              <a:defRPr sz="1200"/>
            </a:lvl1pPr>
          </a:lstStyle>
          <a:p>
            <a:pPr lvl="0"/>
            <a:r>
              <a:rPr lang="zh-CN" altLang="en-US" dirty="0"/>
              <a:t>单击此处编辑母版文本样式</a:t>
            </a:r>
          </a:p>
        </p:txBody>
      </p:sp>
      <p:sp>
        <p:nvSpPr>
          <p:cNvPr id="42" name="文本占位符 40"/>
          <p:cNvSpPr>
            <a:spLocks noGrp="1"/>
          </p:cNvSpPr>
          <p:nvPr>
            <p:ph type="body" sz="quarter" idx="19"/>
          </p:nvPr>
        </p:nvSpPr>
        <p:spPr>
          <a:xfrm>
            <a:off x="3518675" y="1475760"/>
            <a:ext cx="2517775" cy="4480500"/>
          </a:xfrm>
          <a:prstGeom prst="rect">
            <a:avLst/>
          </a:prstGeom>
          <a:ln>
            <a:solidFill>
              <a:schemeClr val="bg1"/>
            </a:solidFill>
          </a:ln>
        </p:spPr>
        <p:txBody>
          <a:bodyPr anchor="ctr" anchorCtr="0"/>
          <a:lstStyle>
            <a:lvl1pPr marL="0" indent="0">
              <a:buNone/>
              <a:defRPr sz="1200"/>
            </a:lvl1pPr>
          </a:lstStyle>
          <a:p>
            <a:pPr lvl="0"/>
            <a:r>
              <a:rPr lang="zh-CN" altLang="en-US" dirty="0"/>
              <a:t>单击此处编辑母版文本样式</a:t>
            </a:r>
          </a:p>
        </p:txBody>
      </p:sp>
      <p:sp>
        <p:nvSpPr>
          <p:cNvPr id="43" name="文本占位符 40"/>
          <p:cNvSpPr>
            <a:spLocks noGrp="1"/>
          </p:cNvSpPr>
          <p:nvPr>
            <p:ph type="body" sz="quarter" idx="20"/>
          </p:nvPr>
        </p:nvSpPr>
        <p:spPr>
          <a:xfrm>
            <a:off x="6241658" y="1496554"/>
            <a:ext cx="2517775" cy="4480500"/>
          </a:xfrm>
          <a:prstGeom prst="rect">
            <a:avLst/>
          </a:prstGeom>
          <a:ln>
            <a:solidFill>
              <a:schemeClr val="bg1"/>
            </a:solidFill>
          </a:ln>
        </p:spPr>
        <p:txBody>
          <a:bodyPr anchor="ctr" anchorCtr="0"/>
          <a:lstStyle>
            <a:lvl1pPr marL="0" indent="0">
              <a:buNone/>
              <a:defRPr sz="1200"/>
            </a:lvl1pPr>
          </a:lstStyle>
          <a:p>
            <a:pPr lvl="0"/>
            <a:r>
              <a:rPr lang="zh-CN" altLang="en-US" dirty="0"/>
              <a:t>单击此处编辑母版文本样式</a:t>
            </a:r>
          </a:p>
        </p:txBody>
      </p:sp>
      <p:sp>
        <p:nvSpPr>
          <p:cNvPr id="44" name="文本占位符 40"/>
          <p:cNvSpPr>
            <a:spLocks noGrp="1"/>
          </p:cNvSpPr>
          <p:nvPr>
            <p:ph type="body" sz="quarter" idx="21"/>
          </p:nvPr>
        </p:nvSpPr>
        <p:spPr>
          <a:xfrm>
            <a:off x="9034435" y="1496554"/>
            <a:ext cx="2517775" cy="4480500"/>
          </a:xfrm>
          <a:prstGeom prst="rect">
            <a:avLst/>
          </a:prstGeom>
          <a:ln>
            <a:solidFill>
              <a:schemeClr val="bg1"/>
            </a:solidFill>
          </a:ln>
        </p:spPr>
        <p:txBody>
          <a:bodyPr anchor="ctr" anchorCtr="0"/>
          <a:lstStyle>
            <a:lvl1pPr marL="0" indent="0">
              <a:buNone/>
              <a:defRPr sz="1200"/>
            </a:lvl1pPr>
          </a:lstStyle>
          <a:p>
            <a:pPr lvl="0"/>
            <a:r>
              <a:rPr lang="zh-CN" altLang="en-US" dirty="0"/>
              <a:t>单击此处编辑母版文本样式</a:t>
            </a:r>
          </a:p>
        </p:txBody>
      </p:sp>
      <p:sp>
        <p:nvSpPr>
          <p:cNvPr id="36" name="文本占位符 29"/>
          <p:cNvSpPr>
            <a:spLocks noGrp="1"/>
          </p:cNvSpPr>
          <p:nvPr>
            <p:ph type="body" sz="quarter" idx="14" hasCustomPrompt="1"/>
          </p:nvPr>
        </p:nvSpPr>
        <p:spPr>
          <a:xfrm>
            <a:off x="1019623" y="1319560"/>
            <a:ext cx="1944687" cy="317500"/>
          </a:xfrm>
          <a:prstGeom prst="rect">
            <a:avLst/>
          </a:prstGeom>
          <a:solidFill>
            <a:schemeClr val="accent1">
              <a:lumMod val="75000"/>
            </a:schemeClr>
          </a:solidFill>
        </p:spPr>
        <p:txBody>
          <a:bodyPr/>
          <a:lstStyle>
            <a:lvl1pPr marL="0" indent="0" algn="ctr">
              <a:buNone/>
              <a:defRPr sz="1400" b="1">
                <a:solidFill>
                  <a:schemeClr val="tx2"/>
                </a:solidFill>
              </a:defRPr>
            </a:lvl1pPr>
          </a:lstStyle>
          <a:p>
            <a:pPr lvl="0"/>
            <a:r>
              <a:rPr lang="zh-CN" altLang="en-US" dirty="0"/>
              <a:t>点击增加文本</a:t>
            </a:r>
          </a:p>
        </p:txBody>
      </p:sp>
      <p:sp>
        <p:nvSpPr>
          <p:cNvPr id="37" name="文本占位符 29"/>
          <p:cNvSpPr>
            <a:spLocks noGrp="1"/>
          </p:cNvSpPr>
          <p:nvPr>
            <p:ph type="body" sz="quarter" idx="15" hasCustomPrompt="1"/>
          </p:nvPr>
        </p:nvSpPr>
        <p:spPr>
          <a:xfrm>
            <a:off x="3784348" y="1337804"/>
            <a:ext cx="1944687" cy="317500"/>
          </a:xfrm>
          <a:prstGeom prst="rect">
            <a:avLst/>
          </a:prstGeom>
          <a:solidFill>
            <a:schemeClr val="accent1">
              <a:lumMod val="60000"/>
              <a:lumOff val="40000"/>
            </a:schemeClr>
          </a:solidFill>
        </p:spPr>
        <p:txBody>
          <a:bodyPr/>
          <a:lstStyle>
            <a:lvl1pPr marL="0" indent="0" algn="ctr">
              <a:buNone/>
              <a:defRPr sz="1400" b="1">
                <a:solidFill>
                  <a:schemeClr val="tx2"/>
                </a:solidFill>
              </a:defRPr>
            </a:lvl1pPr>
          </a:lstStyle>
          <a:p>
            <a:pPr lvl="0"/>
            <a:r>
              <a:rPr lang="zh-CN" altLang="en-US" dirty="0"/>
              <a:t>点击增加文本</a:t>
            </a:r>
          </a:p>
        </p:txBody>
      </p:sp>
      <p:sp>
        <p:nvSpPr>
          <p:cNvPr id="38" name="文本占位符 29"/>
          <p:cNvSpPr>
            <a:spLocks noGrp="1"/>
          </p:cNvSpPr>
          <p:nvPr>
            <p:ph type="body" sz="quarter" idx="16" hasCustomPrompt="1"/>
          </p:nvPr>
        </p:nvSpPr>
        <p:spPr>
          <a:xfrm>
            <a:off x="6560249" y="1325635"/>
            <a:ext cx="1944687" cy="317500"/>
          </a:xfrm>
          <a:prstGeom prst="rect">
            <a:avLst/>
          </a:prstGeom>
          <a:solidFill>
            <a:schemeClr val="accent3"/>
          </a:solidFill>
        </p:spPr>
        <p:txBody>
          <a:bodyPr/>
          <a:lstStyle>
            <a:lvl1pPr marL="0" indent="0" algn="ctr">
              <a:buNone/>
              <a:defRPr sz="1400" b="1">
                <a:solidFill>
                  <a:schemeClr val="tx2"/>
                </a:solidFill>
              </a:defRPr>
            </a:lvl1pPr>
          </a:lstStyle>
          <a:p>
            <a:pPr lvl="0"/>
            <a:r>
              <a:rPr lang="zh-CN" altLang="en-US" dirty="0"/>
              <a:t>点击增加文本</a:t>
            </a:r>
          </a:p>
        </p:txBody>
      </p:sp>
      <p:sp>
        <p:nvSpPr>
          <p:cNvPr id="39" name="文本占位符 29"/>
          <p:cNvSpPr>
            <a:spLocks noGrp="1"/>
          </p:cNvSpPr>
          <p:nvPr>
            <p:ph type="body" sz="quarter" idx="17" hasCustomPrompt="1"/>
          </p:nvPr>
        </p:nvSpPr>
        <p:spPr>
          <a:xfrm>
            <a:off x="9313798" y="1341978"/>
            <a:ext cx="1944687" cy="317500"/>
          </a:xfrm>
          <a:prstGeom prst="rect">
            <a:avLst/>
          </a:prstGeom>
          <a:solidFill>
            <a:schemeClr val="accent4"/>
          </a:solidFill>
        </p:spPr>
        <p:txBody>
          <a:bodyPr/>
          <a:lstStyle>
            <a:lvl1pPr marL="0" indent="0" algn="ctr">
              <a:buNone/>
              <a:defRPr sz="1400" b="1">
                <a:solidFill>
                  <a:schemeClr val="tx2"/>
                </a:solidFill>
              </a:defRPr>
            </a:lvl1pPr>
          </a:lstStyle>
          <a:p>
            <a:pPr lvl="0"/>
            <a:r>
              <a:rPr lang="zh-CN" altLang="en-US" dirty="0"/>
              <a:t>点击增加文本</a:t>
            </a:r>
          </a:p>
        </p:txBody>
      </p:sp>
      <p:sp>
        <p:nvSpPr>
          <p:cNvPr id="11"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4156679536"/>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技术及趋势分析3：分组分述型">
    <p:spTree>
      <p:nvGrpSpPr>
        <p:cNvPr id="1" name=""/>
        <p:cNvGrpSpPr/>
        <p:nvPr/>
      </p:nvGrpSpPr>
      <p:grpSpPr>
        <a:xfrm>
          <a:off x="0" y="0"/>
          <a:ext cx="0" cy="0"/>
          <a:chOff x="0" y="0"/>
          <a:chExt cx="0" cy="0"/>
        </a:xfrm>
      </p:grpSpPr>
      <p:sp>
        <p:nvSpPr>
          <p:cNvPr id="234" name="文本占位符 56"/>
          <p:cNvSpPr>
            <a:spLocks noGrp="1"/>
          </p:cNvSpPr>
          <p:nvPr>
            <p:ph type="body" sz="quarter" idx="19"/>
          </p:nvPr>
        </p:nvSpPr>
        <p:spPr>
          <a:xfrm>
            <a:off x="782017" y="1229262"/>
            <a:ext cx="5111665" cy="515938"/>
          </a:xfrm>
          <a:prstGeom prst="rect">
            <a:avLst/>
          </a:prstGeom>
          <a:solidFill>
            <a:schemeClr val="bg1">
              <a:lumMod val="20000"/>
              <a:lumOff val="80000"/>
            </a:schemeClr>
          </a:solidFill>
        </p:spPr>
        <p:txBody>
          <a:bodyPr anchor="ctr" anchorCtr="0"/>
          <a:lstStyle>
            <a:lvl1pPr marL="0" indent="0" algn="ctr">
              <a:buNone/>
              <a:defRPr sz="1400" b="1"/>
            </a:lvl1pPr>
          </a:lstStyle>
          <a:p>
            <a:pPr lvl="0"/>
            <a:r>
              <a:rPr lang="zh-CN" altLang="en-US" dirty="0"/>
              <a:t>单击此处编辑母版文本样式</a:t>
            </a:r>
          </a:p>
        </p:txBody>
      </p:sp>
      <p:sp>
        <p:nvSpPr>
          <p:cNvPr id="235" name="文本占位符 56"/>
          <p:cNvSpPr>
            <a:spLocks noGrp="1"/>
          </p:cNvSpPr>
          <p:nvPr>
            <p:ph type="body" sz="quarter" idx="20"/>
          </p:nvPr>
        </p:nvSpPr>
        <p:spPr>
          <a:xfrm>
            <a:off x="6258622" y="1227604"/>
            <a:ext cx="5111665" cy="515938"/>
          </a:xfrm>
          <a:prstGeom prst="rect">
            <a:avLst/>
          </a:prstGeom>
          <a:solidFill>
            <a:schemeClr val="bg1">
              <a:lumMod val="20000"/>
              <a:lumOff val="80000"/>
            </a:schemeClr>
          </a:solidFill>
        </p:spPr>
        <p:txBody>
          <a:bodyPr anchor="ctr" anchorCtr="0"/>
          <a:lstStyle>
            <a:lvl1pPr marL="0" indent="0" algn="ctr">
              <a:buNone/>
              <a:defRPr sz="1400" b="1"/>
            </a:lvl1pPr>
          </a:lstStyle>
          <a:p>
            <a:pPr lvl="0"/>
            <a:r>
              <a:rPr lang="zh-CN" altLang="en-US" dirty="0"/>
              <a:t>单击此处编辑母版文本样式</a:t>
            </a:r>
          </a:p>
        </p:txBody>
      </p:sp>
      <p:sp>
        <p:nvSpPr>
          <p:cNvPr id="236" name="文本占位符 40"/>
          <p:cNvSpPr>
            <a:spLocks noGrp="1"/>
          </p:cNvSpPr>
          <p:nvPr>
            <p:ph type="body" sz="quarter" idx="18"/>
          </p:nvPr>
        </p:nvSpPr>
        <p:spPr>
          <a:xfrm>
            <a:off x="767110" y="1779341"/>
            <a:ext cx="5138294" cy="4275771"/>
          </a:xfrm>
          <a:prstGeom prst="rect">
            <a:avLst/>
          </a:prstGeom>
          <a:ln>
            <a:solidFill>
              <a:schemeClr val="bg2"/>
            </a:solidFill>
          </a:ln>
        </p:spPr>
        <p:txBody>
          <a:bodyPr anchor="ctr" anchorCtr="0"/>
          <a:lstStyle>
            <a:lvl1pPr marL="0" indent="0">
              <a:buNone/>
              <a:defRPr sz="1200"/>
            </a:lvl1pPr>
          </a:lstStyle>
          <a:p>
            <a:pPr lvl="0"/>
            <a:r>
              <a:rPr lang="zh-CN" altLang="en-US" dirty="0"/>
              <a:t>单击此处编辑母版文本样式</a:t>
            </a:r>
          </a:p>
        </p:txBody>
      </p:sp>
      <p:sp>
        <p:nvSpPr>
          <p:cNvPr id="237" name="文本占位符 40"/>
          <p:cNvSpPr>
            <a:spLocks noGrp="1"/>
          </p:cNvSpPr>
          <p:nvPr>
            <p:ph type="body" sz="quarter" idx="21"/>
          </p:nvPr>
        </p:nvSpPr>
        <p:spPr>
          <a:xfrm>
            <a:off x="6246899" y="1779341"/>
            <a:ext cx="5138294" cy="4275771"/>
          </a:xfrm>
          <a:prstGeom prst="rect">
            <a:avLst/>
          </a:prstGeom>
          <a:ln>
            <a:solidFill>
              <a:schemeClr val="bg2"/>
            </a:solidFill>
          </a:ln>
        </p:spPr>
        <p:txBody>
          <a:bodyPr anchor="ctr" anchorCtr="0"/>
          <a:lstStyle>
            <a:lvl1pPr marL="0" indent="0">
              <a:buNone/>
              <a:defRPr sz="1200"/>
            </a:lvl1pPr>
          </a:lstStyle>
          <a:p>
            <a:pPr lvl="0"/>
            <a:r>
              <a:rPr lang="zh-CN" altLang="en-US" dirty="0"/>
              <a:t>单击此处编辑母版文本样式</a:t>
            </a:r>
          </a:p>
        </p:txBody>
      </p:sp>
      <p:sp>
        <p:nvSpPr>
          <p:cNvPr id="7"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22675758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757" y="2130426"/>
            <a:ext cx="10367249" cy="1470025"/>
          </a:xfrm>
          <a:prstGeom prst="rect">
            <a:avLst/>
          </a:prstGeom>
        </p:spPr>
        <p:txBody>
          <a:bodyPr/>
          <a:lstStyle/>
          <a:p>
            <a:r>
              <a:rPr lang="zh-CN" altLang="en-US"/>
              <a:t>单击此处编辑母版标题样式</a:t>
            </a:r>
          </a:p>
        </p:txBody>
      </p:sp>
      <p:sp>
        <p:nvSpPr>
          <p:cNvPr id="3" name="副标题 2"/>
          <p:cNvSpPr>
            <a:spLocks noGrp="1"/>
          </p:cNvSpPr>
          <p:nvPr>
            <p:ph type="subTitle" idx="1"/>
          </p:nvPr>
        </p:nvSpPr>
        <p:spPr>
          <a:xfrm>
            <a:off x="1829515" y="3886200"/>
            <a:ext cx="8537734"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Tree>
    <p:extLst>
      <p:ext uri="{BB962C8B-B14F-4D97-AF65-F5344CB8AC3E}">
        <p14:creationId xmlns:p14="http://schemas.microsoft.com/office/powerpoint/2010/main" val="360299633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技术及趋势分析4：文字陈述型">
    <p:spTree>
      <p:nvGrpSpPr>
        <p:cNvPr id="1" name=""/>
        <p:cNvGrpSpPr/>
        <p:nvPr/>
      </p:nvGrpSpPr>
      <p:grpSpPr>
        <a:xfrm>
          <a:off x="0" y="0"/>
          <a:ext cx="0" cy="0"/>
          <a:chOff x="0" y="0"/>
          <a:chExt cx="0" cy="0"/>
        </a:xfrm>
      </p:grpSpPr>
      <p:sp>
        <p:nvSpPr>
          <p:cNvPr id="47" name="文本占位符 56"/>
          <p:cNvSpPr>
            <a:spLocks noGrp="1"/>
          </p:cNvSpPr>
          <p:nvPr>
            <p:ph type="body" sz="quarter" idx="19"/>
          </p:nvPr>
        </p:nvSpPr>
        <p:spPr>
          <a:xfrm>
            <a:off x="838202" y="1142365"/>
            <a:ext cx="10720057" cy="328790"/>
          </a:xfrm>
          <a:prstGeom prst="rect">
            <a:avLst/>
          </a:prstGeom>
          <a:solidFill>
            <a:schemeClr val="bg1">
              <a:lumMod val="20000"/>
              <a:lumOff val="80000"/>
            </a:schemeClr>
          </a:solidFill>
        </p:spPr>
        <p:txBody>
          <a:bodyPr anchor="ctr" anchorCtr="0"/>
          <a:lstStyle>
            <a:lvl1pPr marL="0" indent="0" algn="ctr">
              <a:buNone/>
              <a:defRPr sz="1400" b="1"/>
            </a:lvl1pPr>
          </a:lstStyle>
          <a:p>
            <a:pPr lvl="0"/>
            <a:r>
              <a:rPr lang="zh-CN" altLang="en-US" dirty="0"/>
              <a:t>单击此处编辑母版文本样式</a:t>
            </a:r>
          </a:p>
        </p:txBody>
      </p:sp>
      <p:sp>
        <p:nvSpPr>
          <p:cNvPr id="48" name="文本占位符 56"/>
          <p:cNvSpPr>
            <a:spLocks noGrp="1"/>
          </p:cNvSpPr>
          <p:nvPr>
            <p:ph type="body" sz="quarter" idx="20"/>
          </p:nvPr>
        </p:nvSpPr>
        <p:spPr>
          <a:xfrm>
            <a:off x="838203" y="3563204"/>
            <a:ext cx="5269871" cy="328790"/>
          </a:xfrm>
          <a:prstGeom prst="rect">
            <a:avLst/>
          </a:prstGeom>
          <a:solidFill>
            <a:schemeClr val="bg1">
              <a:lumMod val="20000"/>
              <a:lumOff val="80000"/>
            </a:schemeClr>
          </a:solidFill>
        </p:spPr>
        <p:txBody>
          <a:bodyPr anchor="ctr" anchorCtr="0"/>
          <a:lstStyle>
            <a:lvl1pPr marL="0" indent="0" algn="ctr">
              <a:buNone/>
              <a:defRPr sz="1400" b="1"/>
            </a:lvl1pPr>
          </a:lstStyle>
          <a:p>
            <a:pPr lvl="0"/>
            <a:r>
              <a:rPr lang="zh-CN" altLang="en-US" dirty="0"/>
              <a:t>单击此处编辑母版文本样式</a:t>
            </a:r>
          </a:p>
        </p:txBody>
      </p:sp>
      <p:sp>
        <p:nvSpPr>
          <p:cNvPr id="49" name="文本占位符 56"/>
          <p:cNvSpPr>
            <a:spLocks noGrp="1"/>
          </p:cNvSpPr>
          <p:nvPr>
            <p:ph type="body" sz="quarter" idx="21"/>
          </p:nvPr>
        </p:nvSpPr>
        <p:spPr>
          <a:xfrm>
            <a:off x="6288388" y="3563204"/>
            <a:ext cx="5269871" cy="328790"/>
          </a:xfrm>
          <a:prstGeom prst="rect">
            <a:avLst/>
          </a:prstGeom>
          <a:solidFill>
            <a:schemeClr val="bg1">
              <a:lumMod val="20000"/>
              <a:lumOff val="80000"/>
            </a:schemeClr>
          </a:solidFill>
        </p:spPr>
        <p:txBody>
          <a:bodyPr anchor="ctr" anchorCtr="0"/>
          <a:lstStyle>
            <a:lvl1pPr marL="0" indent="0" algn="ctr">
              <a:buNone/>
              <a:defRPr sz="1400" b="1"/>
            </a:lvl1pPr>
          </a:lstStyle>
          <a:p>
            <a:pPr lvl="0"/>
            <a:r>
              <a:rPr lang="zh-CN" altLang="en-US" dirty="0"/>
              <a:t>单击此处编辑母版文本样式</a:t>
            </a:r>
          </a:p>
        </p:txBody>
      </p:sp>
      <p:sp>
        <p:nvSpPr>
          <p:cNvPr id="50" name="文本占位符 40"/>
          <p:cNvSpPr>
            <a:spLocks noGrp="1"/>
          </p:cNvSpPr>
          <p:nvPr>
            <p:ph type="body" sz="quarter" idx="18"/>
          </p:nvPr>
        </p:nvSpPr>
        <p:spPr>
          <a:xfrm>
            <a:off x="838203" y="1482979"/>
            <a:ext cx="10720055" cy="1928436"/>
          </a:xfrm>
          <a:prstGeom prst="rect">
            <a:avLst/>
          </a:prstGeom>
          <a:solidFill>
            <a:schemeClr val="tx2">
              <a:lumMod val="95000"/>
            </a:schemeClr>
          </a:solidFill>
          <a:ln>
            <a:solidFill>
              <a:schemeClr val="bg1">
                <a:lumMod val="20000"/>
                <a:lumOff val="80000"/>
              </a:schemeClr>
            </a:solidFill>
          </a:ln>
        </p:spPr>
        <p:txBody>
          <a:bodyPr anchor="ctr" anchorCtr="0"/>
          <a:lstStyle>
            <a:lvl1pPr marL="0" indent="0">
              <a:buNone/>
              <a:defRPr sz="1200"/>
            </a:lvl1pPr>
          </a:lstStyle>
          <a:p>
            <a:pPr lvl="0"/>
            <a:r>
              <a:rPr lang="zh-CN" altLang="en-US" dirty="0"/>
              <a:t>单击此处编辑母版文本样式</a:t>
            </a:r>
          </a:p>
        </p:txBody>
      </p:sp>
      <p:sp>
        <p:nvSpPr>
          <p:cNvPr id="51" name="文本占位符 40"/>
          <p:cNvSpPr>
            <a:spLocks noGrp="1"/>
          </p:cNvSpPr>
          <p:nvPr>
            <p:ph type="body" sz="quarter" idx="22"/>
          </p:nvPr>
        </p:nvSpPr>
        <p:spPr>
          <a:xfrm>
            <a:off x="826480" y="3891994"/>
            <a:ext cx="5285481" cy="1928436"/>
          </a:xfrm>
          <a:prstGeom prst="rect">
            <a:avLst/>
          </a:prstGeom>
          <a:solidFill>
            <a:schemeClr val="tx2">
              <a:lumMod val="95000"/>
            </a:schemeClr>
          </a:solidFill>
          <a:ln>
            <a:solidFill>
              <a:schemeClr val="bg1">
                <a:lumMod val="20000"/>
                <a:lumOff val="80000"/>
              </a:schemeClr>
            </a:solidFill>
          </a:ln>
        </p:spPr>
        <p:txBody>
          <a:bodyPr anchor="ctr" anchorCtr="0"/>
          <a:lstStyle>
            <a:lvl1pPr marL="0" indent="0">
              <a:buNone/>
              <a:defRPr sz="1200"/>
            </a:lvl1pPr>
          </a:lstStyle>
          <a:p>
            <a:pPr lvl="0"/>
            <a:r>
              <a:rPr lang="zh-CN" altLang="en-US" dirty="0"/>
              <a:t>单击此处编辑母版文本样式</a:t>
            </a:r>
          </a:p>
        </p:txBody>
      </p:sp>
      <p:sp>
        <p:nvSpPr>
          <p:cNvPr id="52" name="文本占位符 40"/>
          <p:cNvSpPr>
            <a:spLocks noGrp="1"/>
          </p:cNvSpPr>
          <p:nvPr>
            <p:ph type="body" sz="quarter" idx="23"/>
          </p:nvPr>
        </p:nvSpPr>
        <p:spPr>
          <a:xfrm>
            <a:off x="6280552" y="3891994"/>
            <a:ext cx="5285481" cy="1928436"/>
          </a:xfrm>
          <a:prstGeom prst="rect">
            <a:avLst/>
          </a:prstGeom>
          <a:solidFill>
            <a:schemeClr val="tx2">
              <a:lumMod val="95000"/>
            </a:schemeClr>
          </a:solidFill>
          <a:ln>
            <a:solidFill>
              <a:schemeClr val="bg1">
                <a:lumMod val="20000"/>
                <a:lumOff val="80000"/>
              </a:schemeClr>
            </a:solidFill>
          </a:ln>
        </p:spPr>
        <p:txBody>
          <a:bodyPr anchor="ctr" anchorCtr="0"/>
          <a:lstStyle>
            <a:lvl1pPr marL="0" indent="0">
              <a:buNone/>
              <a:defRPr sz="1200"/>
            </a:lvl1pPr>
          </a:lstStyle>
          <a:p>
            <a:pPr lvl="0"/>
            <a:r>
              <a:rPr lang="zh-CN" altLang="en-US" dirty="0"/>
              <a:t>单击此处编辑母版文本样式</a:t>
            </a:r>
          </a:p>
        </p:txBody>
      </p:sp>
      <p:sp>
        <p:nvSpPr>
          <p:cNvPr id="9" name="标题 1"/>
          <p:cNvSpPr>
            <a:spLocks noGrp="1"/>
          </p:cNvSpPr>
          <p:nvPr>
            <p:ph type="title"/>
          </p:nvPr>
        </p:nvSpPr>
        <p:spPr>
          <a:xfrm>
            <a:off x="838202" y="365126"/>
            <a:ext cx="10720057"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76875258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技术及趋势分析5：技术演进型">
    <p:spTree>
      <p:nvGrpSpPr>
        <p:cNvPr id="1" name=""/>
        <p:cNvGrpSpPr/>
        <p:nvPr/>
      </p:nvGrpSpPr>
      <p:grpSpPr>
        <a:xfrm>
          <a:off x="0" y="0"/>
          <a:ext cx="0" cy="0"/>
          <a:chOff x="0" y="0"/>
          <a:chExt cx="0" cy="0"/>
        </a:xfrm>
      </p:grpSpPr>
      <p:sp>
        <p:nvSpPr>
          <p:cNvPr id="51" name="内容占位符 50"/>
          <p:cNvSpPr>
            <a:spLocks noGrp="1"/>
          </p:cNvSpPr>
          <p:nvPr>
            <p:ph sz="quarter" idx="10"/>
          </p:nvPr>
        </p:nvSpPr>
        <p:spPr>
          <a:xfrm>
            <a:off x="838201" y="1031877"/>
            <a:ext cx="10520363" cy="3833813"/>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52" name="文本占位符 10"/>
          <p:cNvSpPr>
            <a:spLocks noGrp="1"/>
          </p:cNvSpPr>
          <p:nvPr>
            <p:ph type="body" sz="quarter" idx="11"/>
          </p:nvPr>
        </p:nvSpPr>
        <p:spPr>
          <a:xfrm>
            <a:off x="819891" y="4976435"/>
            <a:ext cx="10538672" cy="941502"/>
          </a:xfrm>
          <a:prstGeom prst="rect">
            <a:avLst/>
          </a:prstGeom>
        </p:spPr>
        <p:txBody>
          <a:bodyPr/>
          <a:lstStyle>
            <a:lvl1pPr marL="285721" indent="-285721">
              <a:buFont typeface="Arial" panose="020B0604020202020204" pitchFamily="34" charset="0"/>
              <a:buChar char="•"/>
              <a:defRPr sz="1400">
                <a:solidFill>
                  <a:schemeClr val="tx1"/>
                </a:solidFill>
                <a:latin typeface="+mj-ea"/>
                <a:ea typeface="+mj-ea"/>
              </a:defRPr>
            </a:lvl1pPr>
          </a:lstStyle>
          <a:p>
            <a:pPr lvl="0"/>
            <a:r>
              <a:rPr lang="zh-CN" altLang="en-US" dirty="0"/>
              <a:t>单击此处编辑母版文本样式</a:t>
            </a:r>
          </a:p>
          <a:p>
            <a:pPr lvl="0"/>
            <a:r>
              <a:rPr lang="en-US" altLang="zh-CN" dirty="0"/>
              <a:t>XXX</a:t>
            </a:r>
          </a:p>
          <a:p>
            <a:pPr lvl="0"/>
            <a:r>
              <a:rPr lang="en-US" altLang="zh-CN" dirty="0"/>
              <a:t>XXX</a:t>
            </a:r>
            <a:endParaRPr lang="zh-CN" altLang="en-US" dirty="0"/>
          </a:p>
        </p:txBody>
      </p:sp>
      <p:sp>
        <p:nvSpPr>
          <p:cNvPr id="5"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3144636327"/>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技术架构分析1：分层型">
    <p:spTree>
      <p:nvGrpSpPr>
        <p:cNvPr id="1" name=""/>
        <p:cNvGrpSpPr/>
        <p:nvPr/>
      </p:nvGrpSpPr>
      <p:grpSpPr>
        <a:xfrm>
          <a:off x="0" y="0"/>
          <a:ext cx="0" cy="0"/>
          <a:chOff x="0" y="0"/>
          <a:chExt cx="0" cy="0"/>
        </a:xfrm>
      </p:grpSpPr>
      <p:sp>
        <p:nvSpPr>
          <p:cNvPr id="279" name="内容占位符 50"/>
          <p:cNvSpPr>
            <a:spLocks noGrp="1"/>
          </p:cNvSpPr>
          <p:nvPr>
            <p:ph sz="quarter" idx="10"/>
          </p:nvPr>
        </p:nvSpPr>
        <p:spPr>
          <a:xfrm>
            <a:off x="838201" y="1031877"/>
            <a:ext cx="10520363" cy="3833813"/>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280" name="文本占位符 10"/>
          <p:cNvSpPr>
            <a:spLocks noGrp="1"/>
          </p:cNvSpPr>
          <p:nvPr>
            <p:ph type="body" sz="quarter" idx="11"/>
          </p:nvPr>
        </p:nvSpPr>
        <p:spPr>
          <a:xfrm>
            <a:off x="819891" y="4976435"/>
            <a:ext cx="10538672" cy="941502"/>
          </a:xfrm>
          <a:prstGeom prst="rect">
            <a:avLst/>
          </a:prstGeom>
        </p:spPr>
        <p:txBody>
          <a:bodyPr/>
          <a:lstStyle>
            <a:lvl1pPr marL="285721" indent="-285721">
              <a:buFont typeface="Arial" panose="020B0604020202020204" pitchFamily="34" charset="0"/>
              <a:buChar char="•"/>
              <a:defRPr sz="1400">
                <a:solidFill>
                  <a:schemeClr val="tx1"/>
                </a:solidFill>
                <a:latin typeface="+mj-ea"/>
                <a:ea typeface="+mj-ea"/>
              </a:defRPr>
            </a:lvl1pPr>
          </a:lstStyle>
          <a:p>
            <a:pPr lvl="0"/>
            <a:r>
              <a:rPr lang="zh-CN" altLang="en-US" dirty="0"/>
              <a:t>单击此处编辑母版文本样式</a:t>
            </a:r>
          </a:p>
          <a:p>
            <a:pPr lvl="0"/>
            <a:r>
              <a:rPr lang="en-US" altLang="zh-CN" dirty="0"/>
              <a:t>XXX</a:t>
            </a:r>
          </a:p>
          <a:p>
            <a:pPr lvl="0"/>
            <a:r>
              <a:rPr lang="en-US" altLang="zh-CN" dirty="0"/>
              <a:t>XXX</a:t>
            </a:r>
            <a:endParaRPr lang="zh-CN" altLang="en-US" dirty="0"/>
          </a:p>
        </p:txBody>
      </p:sp>
      <p:sp>
        <p:nvSpPr>
          <p:cNvPr id="5"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42457668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技术架构分析2：分层型2">
    <p:spTree>
      <p:nvGrpSpPr>
        <p:cNvPr id="1" name=""/>
        <p:cNvGrpSpPr/>
        <p:nvPr/>
      </p:nvGrpSpPr>
      <p:grpSpPr>
        <a:xfrm>
          <a:off x="0" y="0"/>
          <a:ext cx="0" cy="0"/>
          <a:chOff x="0" y="0"/>
          <a:chExt cx="0" cy="0"/>
        </a:xfrm>
      </p:grpSpPr>
      <p:sp>
        <p:nvSpPr>
          <p:cNvPr id="125" name="内容占位符 50"/>
          <p:cNvSpPr>
            <a:spLocks noGrp="1"/>
          </p:cNvSpPr>
          <p:nvPr>
            <p:ph sz="quarter" idx="10"/>
          </p:nvPr>
        </p:nvSpPr>
        <p:spPr>
          <a:xfrm>
            <a:off x="838201" y="1338146"/>
            <a:ext cx="6798376" cy="4511669"/>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126" name="文本占位符 10"/>
          <p:cNvSpPr>
            <a:spLocks noGrp="1"/>
          </p:cNvSpPr>
          <p:nvPr>
            <p:ph type="body" sz="quarter" idx="11"/>
          </p:nvPr>
        </p:nvSpPr>
        <p:spPr>
          <a:xfrm>
            <a:off x="7802253" y="1338146"/>
            <a:ext cx="3556310" cy="4511669"/>
          </a:xfrm>
          <a:prstGeom prst="rect">
            <a:avLst/>
          </a:prstGeom>
        </p:spPr>
        <p:txBody>
          <a:bodyPr anchor="ctr" anchorCtr="0"/>
          <a:lstStyle>
            <a:lvl1pPr marL="285721" indent="-285721">
              <a:buFont typeface="Arial" panose="020B0604020202020204" pitchFamily="34" charset="0"/>
              <a:buChar char="•"/>
              <a:defRPr sz="1400">
                <a:solidFill>
                  <a:schemeClr val="tx1"/>
                </a:solidFill>
                <a:latin typeface="+mj-ea"/>
                <a:ea typeface="+mj-ea"/>
              </a:defRPr>
            </a:lvl1pPr>
          </a:lstStyle>
          <a:p>
            <a:pPr lvl="0"/>
            <a:r>
              <a:rPr lang="zh-CN" altLang="en-US" dirty="0"/>
              <a:t>单击此处编辑母版文本样式</a:t>
            </a:r>
          </a:p>
          <a:p>
            <a:pPr lvl="0"/>
            <a:r>
              <a:rPr lang="en-US" altLang="zh-CN" dirty="0"/>
              <a:t>XXX</a:t>
            </a:r>
          </a:p>
          <a:p>
            <a:pPr lvl="0"/>
            <a:r>
              <a:rPr lang="en-US" altLang="zh-CN" dirty="0"/>
              <a:t>XXX</a:t>
            </a:r>
            <a:endParaRPr lang="zh-CN" altLang="en-US" dirty="0"/>
          </a:p>
        </p:txBody>
      </p:sp>
      <p:sp>
        <p:nvSpPr>
          <p:cNvPr id="5"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299467900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技术架构分析4：技术对比型">
    <p:spTree>
      <p:nvGrpSpPr>
        <p:cNvPr id="1" name=""/>
        <p:cNvGrpSpPr/>
        <p:nvPr/>
      </p:nvGrpSpPr>
      <p:grpSpPr>
        <a:xfrm>
          <a:off x="0" y="0"/>
          <a:ext cx="0" cy="0"/>
          <a:chOff x="0" y="0"/>
          <a:chExt cx="0" cy="0"/>
        </a:xfrm>
      </p:grpSpPr>
      <p:sp>
        <p:nvSpPr>
          <p:cNvPr id="110" name="内容占位符 50"/>
          <p:cNvSpPr>
            <a:spLocks noGrp="1"/>
          </p:cNvSpPr>
          <p:nvPr>
            <p:ph sz="quarter" idx="10"/>
          </p:nvPr>
        </p:nvSpPr>
        <p:spPr>
          <a:xfrm>
            <a:off x="838200" y="1809802"/>
            <a:ext cx="4665984" cy="4040015"/>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111" name="内容占位符 50"/>
          <p:cNvSpPr>
            <a:spLocks noGrp="1"/>
          </p:cNvSpPr>
          <p:nvPr>
            <p:ph sz="quarter" idx="11"/>
          </p:nvPr>
        </p:nvSpPr>
        <p:spPr>
          <a:xfrm>
            <a:off x="6534042" y="1800562"/>
            <a:ext cx="4665984" cy="4040015"/>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112" name="文本占位符 56"/>
          <p:cNvSpPr>
            <a:spLocks noGrp="1"/>
          </p:cNvSpPr>
          <p:nvPr>
            <p:ph type="body" sz="quarter" idx="20"/>
          </p:nvPr>
        </p:nvSpPr>
        <p:spPr>
          <a:xfrm>
            <a:off x="838203" y="1100017"/>
            <a:ext cx="4665982" cy="620209"/>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113" name="文本占位符 56"/>
          <p:cNvSpPr>
            <a:spLocks noGrp="1"/>
          </p:cNvSpPr>
          <p:nvPr>
            <p:ph type="body" sz="quarter" idx="21"/>
          </p:nvPr>
        </p:nvSpPr>
        <p:spPr>
          <a:xfrm>
            <a:off x="6534044" y="1095881"/>
            <a:ext cx="4665982" cy="620209"/>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7"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3823655179"/>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技术架构分析5：技术展开型">
    <p:spTree>
      <p:nvGrpSpPr>
        <p:cNvPr id="1" name=""/>
        <p:cNvGrpSpPr/>
        <p:nvPr/>
      </p:nvGrpSpPr>
      <p:grpSpPr>
        <a:xfrm>
          <a:off x="0" y="0"/>
          <a:ext cx="0" cy="0"/>
          <a:chOff x="0" y="0"/>
          <a:chExt cx="0" cy="0"/>
        </a:xfrm>
      </p:grpSpPr>
      <p:sp>
        <p:nvSpPr>
          <p:cNvPr id="32" name="内容占位符 50"/>
          <p:cNvSpPr>
            <a:spLocks noGrp="1"/>
          </p:cNvSpPr>
          <p:nvPr>
            <p:ph sz="quarter" idx="10"/>
          </p:nvPr>
        </p:nvSpPr>
        <p:spPr>
          <a:xfrm>
            <a:off x="843337" y="1852921"/>
            <a:ext cx="3237474" cy="2621523"/>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33" name="文本占位符 56"/>
          <p:cNvSpPr>
            <a:spLocks noGrp="1"/>
          </p:cNvSpPr>
          <p:nvPr>
            <p:ph type="body" sz="quarter" idx="20"/>
          </p:nvPr>
        </p:nvSpPr>
        <p:spPr>
          <a:xfrm>
            <a:off x="843337" y="1265514"/>
            <a:ext cx="3237474" cy="451279"/>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35" name="文本占位符 56"/>
          <p:cNvSpPr>
            <a:spLocks noGrp="1"/>
          </p:cNvSpPr>
          <p:nvPr>
            <p:ph type="body" sz="quarter" idx="21"/>
          </p:nvPr>
        </p:nvSpPr>
        <p:spPr>
          <a:xfrm>
            <a:off x="4470490" y="1265514"/>
            <a:ext cx="3237474" cy="451279"/>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36" name="文本占位符 56"/>
          <p:cNvSpPr>
            <a:spLocks noGrp="1"/>
          </p:cNvSpPr>
          <p:nvPr>
            <p:ph type="body" sz="quarter" idx="22"/>
          </p:nvPr>
        </p:nvSpPr>
        <p:spPr>
          <a:xfrm>
            <a:off x="8097642" y="1265514"/>
            <a:ext cx="3237474" cy="451279"/>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38" name="内容占位符 50"/>
          <p:cNvSpPr>
            <a:spLocks noGrp="1"/>
          </p:cNvSpPr>
          <p:nvPr>
            <p:ph sz="quarter" idx="23"/>
          </p:nvPr>
        </p:nvSpPr>
        <p:spPr>
          <a:xfrm>
            <a:off x="4470490" y="1852921"/>
            <a:ext cx="3237474" cy="2621523"/>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39" name="内容占位符 50"/>
          <p:cNvSpPr>
            <a:spLocks noGrp="1"/>
          </p:cNvSpPr>
          <p:nvPr>
            <p:ph sz="quarter" idx="24"/>
          </p:nvPr>
        </p:nvSpPr>
        <p:spPr>
          <a:xfrm>
            <a:off x="8121089" y="1861451"/>
            <a:ext cx="3237474" cy="2621523"/>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40" name="文本占位符 10"/>
          <p:cNvSpPr>
            <a:spLocks noGrp="1"/>
          </p:cNvSpPr>
          <p:nvPr>
            <p:ph type="body" sz="quarter" idx="11"/>
          </p:nvPr>
        </p:nvSpPr>
        <p:spPr>
          <a:xfrm>
            <a:off x="843338" y="4593554"/>
            <a:ext cx="10515226" cy="941502"/>
          </a:xfrm>
          <a:prstGeom prst="rect">
            <a:avLst/>
          </a:prstGeom>
        </p:spPr>
        <p:txBody>
          <a:bodyPr/>
          <a:lstStyle>
            <a:lvl1pPr marL="285721" indent="-285721">
              <a:buFont typeface="Arial" panose="020B0604020202020204" pitchFamily="34" charset="0"/>
              <a:buChar char="•"/>
              <a:defRPr sz="1400">
                <a:solidFill>
                  <a:schemeClr val="tx1"/>
                </a:solidFill>
                <a:latin typeface="+mj-ea"/>
                <a:ea typeface="+mj-ea"/>
              </a:defRPr>
            </a:lvl1pPr>
          </a:lstStyle>
          <a:p>
            <a:pPr lvl="0"/>
            <a:r>
              <a:rPr lang="zh-CN" altLang="en-US" dirty="0"/>
              <a:t>单击此处编辑母版文本样式</a:t>
            </a:r>
          </a:p>
          <a:p>
            <a:pPr lvl="0"/>
            <a:r>
              <a:rPr lang="en-US" altLang="zh-CN" dirty="0"/>
              <a:t>XXX</a:t>
            </a:r>
          </a:p>
          <a:p>
            <a:pPr lvl="0"/>
            <a:r>
              <a:rPr lang="en-US" altLang="zh-CN" dirty="0"/>
              <a:t>XXX</a:t>
            </a:r>
            <a:endParaRPr lang="zh-CN" altLang="en-US" dirty="0"/>
          </a:p>
        </p:txBody>
      </p:sp>
      <p:sp>
        <p:nvSpPr>
          <p:cNvPr id="10"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1984447971"/>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技术架构分析6：技术分解型">
    <p:spTree>
      <p:nvGrpSpPr>
        <p:cNvPr id="1" name=""/>
        <p:cNvGrpSpPr/>
        <p:nvPr/>
      </p:nvGrpSpPr>
      <p:grpSpPr>
        <a:xfrm>
          <a:off x="0" y="0"/>
          <a:ext cx="0" cy="0"/>
          <a:chOff x="0" y="0"/>
          <a:chExt cx="0" cy="0"/>
        </a:xfrm>
      </p:grpSpPr>
      <p:sp>
        <p:nvSpPr>
          <p:cNvPr id="4" name="内容占位符 50"/>
          <p:cNvSpPr>
            <a:spLocks noGrp="1"/>
          </p:cNvSpPr>
          <p:nvPr>
            <p:ph sz="quarter" idx="10"/>
          </p:nvPr>
        </p:nvSpPr>
        <p:spPr>
          <a:xfrm>
            <a:off x="838201" y="1376048"/>
            <a:ext cx="10520363" cy="4450323"/>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5"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1421484333"/>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技术架构分析7：文字型">
    <p:spTree>
      <p:nvGrpSpPr>
        <p:cNvPr id="1" name=""/>
        <p:cNvGrpSpPr/>
        <p:nvPr/>
      </p:nvGrpSpPr>
      <p:grpSpPr>
        <a:xfrm>
          <a:off x="0" y="0"/>
          <a:ext cx="0" cy="0"/>
          <a:chOff x="0" y="0"/>
          <a:chExt cx="0" cy="0"/>
        </a:xfrm>
      </p:grpSpPr>
      <p:sp>
        <p:nvSpPr>
          <p:cNvPr id="44" name="内容占位符 50"/>
          <p:cNvSpPr>
            <a:spLocks noGrp="1"/>
          </p:cNvSpPr>
          <p:nvPr>
            <p:ph sz="quarter" idx="10"/>
          </p:nvPr>
        </p:nvSpPr>
        <p:spPr>
          <a:xfrm>
            <a:off x="838200" y="1434003"/>
            <a:ext cx="2749994" cy="4450323"/>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45" name="文本占位符 40"/>
          <p:cNvSpPr>
            <a:spLocks noGrp="1"/>
          </p:cNvSpPr>
          <p:nvPr>
            <p:ph type="body" sz="quarter" idx="23"/>
          </p:nvPr>
        </p:nvSpPr>
        <p:spPr>
          <a:xfrm>
            <a:off x="6338168" y="1418686"/>
            <a:ext cx="5143825" cy="641653"/>
          </a:xfrm>
          <a:prstGeom prst="rect">
            <a:avLst/>
          </a:prstGeom>
          <a:solidFill>
            <a:schemeClr val="tx2">
              <a:lumMod val="95000"/>
            </a:schemeClr>
          </a:solidFill>
          <a:ln>
            <a:solidFill>
              <a:schemeClr val="bg1">
                <a:lumMod val="20000"/>
                <a:lumOff val="80000"/>
              </a:schemeClr>
            </a:solidFill>
          </a:ln>
        </p:spPr>
        <p:txBody>
          <a:bodyPr anchor="ctr" anchorCtr="0"/>
          <a:lstStyle>
            <a:lvl1pPr>
              <a:defRPr sz="1400"/>
            </a:lvl1pPr>
          </a:lstStyle>
          <a:p>
            <a:pPr lvl="0"/>
            <a:r>
              <a:rPr lang="zh-CN" altLang="en-US" dirty="0"/>
              <a:t>单击此处编辑母版文本样式</a:t>
            </a:r>
          </a:p>
        </p:txBody>
      </p:sp>
      <p:sp>
        <p:nvSpPr>
          <p:cNvPr id="46" name="文本占位符 56"/>
          <p:cNvSpPr>
            <a:spLocks noGrp="1"/>
          </p:cNvSpPr>
          <p:nvPr>
            <p:ph type="body" sz="quarter" idx="20"/>
          </p:nvPr>
        </p:nvSpPr>
        <p:spPr>
          <a:xfrm>
            <a:off x="3606915" y="1440129"/>
            <a:ext cx="2678532" cy="620209"/>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47" name="文本占位符 40"/>
          <p:cNvSpPr>
            <a:spLocks noGrp="1"/>
          </p:cNvSpPr>
          <p:nvPr>
            <p:ph type="body" sz="quarter" idx="24"/>
          </p:nvPr>
        </p:nvSpPr>
        <p:spPr>
          <a:xfrm>
            <a:off x="6338168" y="2137736"/>
            <a:ext cx="5143825" cy="1261957"/>
          </a:xfrm>
          <a:prstGeom prst="rect">
            <a:avLst/>
          </a:prstGeom>
          <a:solidFill>
            <a:schemeClr val="tx2">
              <a:lumMod val="95000"/>
            </a:schemeClr>
          </a:solidFill>
          <a:ln>
            <a:solidFill>
              <a:schemeClr val="bg1">
                <a:lumMod val="20000"/>
                <a:lumOff val="80000"/>
              </a:schemeClr>
            </a:solidFill>
          </a:ln>
        </p:spPr>
        <p:txBody>
          <a:bodyPr anchor="ctr" anchorCtr="0"/>
          <a:lstStyle>
            <a:lvl1pPr>
              <a:defRPr sz="1400"/>
            </a:lvl1pPr>
          </a:lstStyle>
          <a:p>
            <a:pPr lvl="0"/>
            <a:r>
              <a:rPr lang="zh-CN" altLang="en-US" dirty="0"/>
              <a:t>单击此处编辑母版文本样式</a:t>
            </a:r>
          </a:p>
        </p:txBody>
      </p:sp>
      <p:sp>
        <p:nvSpPr>
          <p:cNvPr id="48" name="文本占位符 56"/>
          <p:cNvSpPr>
            <a:spLocks noGrp="1"/>
          </p:cNvSpPr>
          <p:nvPr>
            <p:ph type="body" sz="quarter" idx="25"/>
          </p:nvPr>
        </p:nvSpPr>
        <p:spPr>
          <a:xfrm>
            <a:off x="3606915" y="2135735"/>
            <a:ext cx="2678532" cy="1263959"/>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49" name="文本占位符 40"/>
          <p:cNvSpPr>
            <a:spLocks noGrp="1"/>
          </p:cNvSpPr>
          <p:nvPr>
            <p:ph type="body" sz="quarter" idx="26"/>
          </p:nvPr>
        </p:nvSpPr>
        <p:spPr>
          <a:xfrm>
            <a:off x="6338168" y="3475090"/>
            <a:ext cx="5143825" cy="1261957"/>
          </a:xfrm>
          <a:prstGeom prst="rect">
            <a:avLst/>
          </a:prstGeom>
          <a:solidFill>
            <a:schemeClr val="tx2">
              <a:lumMod val="95000"/>
            </a:schemeClr>
          </a:solidFill>
          <a:ln>
            <a:solidFill>
              <a:schemeClr val="bg1">
                <a:lumMod val="20000"/>
                <a:lumOff val="80000"/>
              </a:schemeClr>
            </a:solidFill>
          </a:ln>
        </p:spPr>
        <p:txBody>
          <a:bodyPr anchor="ctr" anchorCtr="0"/>
          <a:lstStyle>
            <a:lvl1pPr>
              <a:defRPr sz="1400"/>
            </a:lvl1pPr>
          </a:lstStyle>
          <a:p>
            <a:pPr lvl="0"/>
            <a:r>
              <a:rPr lang="zh-CN" altLang="en-US" dirty="0"/>
              <a:t>单击此处编辑母版文本样式</a:t>
            </a:r>
          </a:p>
        </p:txBody>
      </p:sp>
      <p:sp>
        <p:nvSpPr>
          <p:cNvPr id="50" name="文本占位符 56"/>
          <p:cNvSpPr>
            <a:spLocks noGrp="1"/>
          </p:cNvSpPr>
          <p:nvPr>
            <p:ph type="body" sz="quarter" idx="27"/>
          </p:nvPr>
        </p:nvSpPr>
        <p:spPr>
          <a:xfrm>
            <a:off x="3606915" y="3473089"/>
            <a:ext cx="2678532" cy="1263959"/>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55" name="文本占位符 40"/>
          <p:cNvSpPr>
            <a:spLocks noGrp="1"/>
          </p:cNvSpPr>
          <p:nvPr>
            <p:ph type="body" sz="quarter" idx="28"/>
          </p:nvPr>
        </p:nvSpPr>
        <p:spPr>
          <a:xfrm>
            <a:off x="6338168" y="4810443"/>
            <a:ext cx="5143825" cy="1073883"/>
          </a:xfrm>
          <a:prstGeom prst="rect">
            <a:avLst/>
          </a:prstGeom>
          <a:solidFill>
            <a:schemeClr val="tx2">
              <a:lumMod val="95000"/>
            </a:schemeClr>
          </a:solidFill>
          <a:ln>
            <a:solidFill>
              <a:schemeClr val="bg1">
                <a:lumMod val="20000"/>
                <a:lumOff val="80000"/>
              </a:schemeClr>
            </a:solidFill>
          </a:ln>
        </p:spPr>
        <p:txBody>
          <a:bodyPr anchor="ctr" anchorCtr="0"/>
          <a:lstStyle>
            <a:lvl1pPr>
              <a:defRPr sz="1400"/>
            </a:lvl1pPr>
          </a:lstStyle>
          <a:p>
            <a:pPr lvl="0"/>
            <a:r>
              <a:rPr lang="zh-CN" altLang="en-US" dirty="0"/>
              <a:t>单击此处编辑母版文本样式</a:t>
            </a:r>
          </a:p>
        </p:txBody>
      </p:sp>
      <p:sp>
        <p:nvSpPr>
          <p:cNvPr id="56" name="文本占位符 56"/>
          <p:cNvSpPr>
            <a:spLocks noGrp="1"/>
          </p:cNvSpPr>
          <p:nvPr>
            <p:ph type="body" sz="quarter" idx="29"/>
          </p:nvPr>
        </p:nvSpPr>
        <p:spPr>
          <a:xfrm>
            <a:off x="3606915" y="4808442"/>
            <a:ext cx="2678532" cy="1075587"/>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12"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540487182"/>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技术架构分析8：左图右文型">
    <p:spTree>
      <p:nvGrpSpPr>
        <p:cNvPr id="1" name=""/>
        <p:cNvGrpSpPr/>
        <p:nvPr/>
      </p:nvGrpSpPr>
      <p:grpSpPr>
        <a:xfrm>
          <a:off x="0" y="0"/>
          <a:ext cx="0" cy="0"/>
          <a:chOff x="0" y="0"/>
          <a:chExt cx="0" cy="0"/>
        </a:xfrm>
      </p:grpSpPr>
      <p:sp>
        <p:nvSpPr>
          <p:cNvPr id="58" name="内容占位符 50"/>
          <p:cNvSpPr>
            <a:spLocks noGrp="1"/>
          </p:cNvSpPr>
          <p:nvPr>
            <p:ph sz="quarter" idx="10"/>
          </p:nvPr>
        </p:nvSpPr>
        <p:spPr>
          <a:xfrm>
            <a:off x="838201" y="1376047"/>
            <a:ext cx="6983254" cy="4075184"/>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59" name="文本占位符 40"/>
          <p:cNvSpPr>
            <a:spLocks noGrp="1"/>
          </p:cNvSpPr>
          <p:nvPr>
            <p:ph type="body" sz="quarter" idx="24"/>
          </p:nvPr>
        </p:nvSpPr>
        <p:spPr>
          <a:xfrm>
            <a:off x="7936524" y="1364875"/>
            <a:ext cx="3422040" cy="1261957"/>
          </a:xfrm>
          <a:prstGeom prst="rect">
            <a:avLst/>
          </a:prstGeom>
          <a:noFill/>
          <a:ln>
            <a:solidFill>
              <a:schemeClr val="bg1">
                <a:lumMod val="20000"/>
                <a:lumOff val="80000"/>
              </a:schemeClr>
            </a:solidFill>
          </a:ln>
        </p:spPr>
        <p:txBody>
          <a:bodyPr anchor="ctr" anchorCtr="0"/>
          <a:lstStyle>
            <a:lvl1pPr>
              <a:defRPr sz="1400"/>
            </a:lvl1pPr>
          </a:lstStyle>
          <a:p>
            <a:pPr lvl="0"/>
            <a:r>
              <a:rPr lang="zh-CN" altLang="en-US" dirty="0"/>
              <a:t>单击此处编辑母版文本样式</a:t>
            </a:r>
          </a:p>
        </p:txBody>
      </p:sp>
      <p:sp>
        <p:nvSpPr>
          <p:cNvPr id="61" name="文本占位符 40"/>
          <p:cNvSpPr>
            <a:spLocks noGrp="1"/>
          </p:cNvSpPr>
          <p:nvPr>
            <p:ph type="body" sz="quarter" idx="25"/>
          </p:nvPr>
        </p:nvSpPr>
        <p:spPr>
          <a:xfrm>
            <a:off x="7936524" y="2777075"/>
            <a:ext cx="3422041" cy="1261957"/>
          </a:xfrm>
          <a:prstGeom prst="rect">
            <a:avLst/>
          </a:prstGeom>
          <a:noFill/>
          <a:ln>
            <a:solidFill>
              <a:schemeClr val="bg1">
                <a:lumMod val="20000"/>
                <a:lumOff val="80000"/>
              </a:schemeClr>
            </a:solidFill>
          </a:ln>
        </p:spPr>
        <p:txBody>
          <a:bodyPr anchor="ctr" anchorCtr="0"/>
          <a:lstStyle>
            <a:lvl1pPr>
              <a:defRPr sz="1400"/>
            </a:lvl1pPr>
          </a:lstStyle>
          <a:p>
            <a:pPr lvl="0"/>
            <a:r>
              <a:rPr lang="zh-CN" altLang="en-US" dirty="0"/>
              <a:t>单击此处编辑母版文本样式</a:t>
            </a:r>
          </a:p>
        </p:txBody>
      </p:sp>
      <p:sp>
        <p:nvSpPr>
          <p:cNvPr id="62" name="文本占位符 40"/>
          <p:cNvSpPr>
            <a:spLocks noGrp="1"/>
          </p:cNvSpPr>
          <p:nvPr>
            <p:ph type="body" sz="quarter" idx="26"/>
          </p:nvPr>
        </p:nvSpPr>
        <p:spPr>
          <a:xfrm>
            <a:off x="7945900" y="4197509"/>
            <a:ext cx="3412665" cy="1261957"/>
          </a:xfrm>
          <a:prstGeom prst="rect">
            <a:avLst/>
          </a:prstGeom>
          <a:noFill/>
          <a:ln>
            <a:solidFill>
              <a:schemeClr val="bg1">
                <a:lumMod val="20000"/>
                <a:lumOff val="80000"/>
              </a:schemeClr>
            </a:solidFill>
          </a:ln>
        </p:spPr>
        <p:txBody>
          <a:bodyPr anchor="ctr" anchorCtr="0"/>
          <a:lstStyle>
            <a:lvl1pPr>
              <a:defRPr sz="1400"/>
            </a:lvl1pPr>
          </a:lstStyle>
          <a:p>
            <a:pPr lvl="0"/>
            <a:r>
              <a:rPr lang="zh-CN" altLang="en-US" dirty="0"/>
              <a:t>单击此处编辑母版文本样式</a:t>
            </a:r>
          </a:p>
        </p:txBody>
      </p:sp>
      <p:sp>
        <p:nvSpPr>
          <p:cNvPr id="63" name="文本占位符 56"/>
          <p:cNvSpPr>
            <a:spLocks noGrp="1"/>
          </p:cNvSpPr>
          <p:nvPr>
            <p:ph type="body" sz="quarter" idx="20"/>
          </p:nvPr>
        </p:nvSpPr>
        <p:spPr>
          <a:xfrm>
            <a:off x="838200" y="5629033"/>
            <a:ext cx="10520364" cy="504093"/>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8"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3816619519"/>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技术架构分析9：要素分解型">
    <p:spTree>
      <p:nvGrpSpPr>
        <p:cNvPr id="1" name=""/>
        <p:cNvGrpSpPr/>
        <p:nvPr/>
      </p:nvGrpSpPr>
      <p:grpSpPr>
        <a:xfrm>
          <a:off x="0" y="0"/>
          <a:ext cx="0" cy="0"/>
          <a:chOff x="0" y="0"/>
          <a:chExt cx="0" cy="0"/>
        </a:xfrm>
      </p:grpSpPr>
      <p:sp>
        <p:nvSpPr>
          <p:cNvPr id="33" name="内容占位符 50"/>
          <p:cNvSpPr>
            <a:spLocks noGrp="1"/>
          </p:cNvSpPr>
          <p:nvPr>
            <p:ph sz="quarter" idx="10"/>
          </p:nvPr>
        </p:nvSpPr>
        <p:spPr>
          <a:xfrm>
            <a:off x="838200" y="1324234"/>
            <a:ext cx="4430305" cy="4519617"/>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34" name="文本占位符 56"/>
          <p:cNvSpPr>
            <a:spLocks noGrp="1"/>
          </p:cNvSpPr>
          <p:nvPr>
            <p:ph type="body" sz="quarter" idx="20"/>
          </p:nvPr>
        </p:nvSpPr>
        <p:spPr>
          <a:xfrm>
            <a:off x="5506075" y="1324235"/>
            <a:ext cx="2842046" cy="366455"/>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35" name="文本占位符 56"/>
          <p:cNvSpPr>
            <a:spLocks noGrp="1"/>
          </p:cNvSpPr>
          <p:nvPr>
            <p:ph type="body" sz="quarter" idx="21"/>
          </p:nvPr>
        </p:nvSpPr>
        <p:spPr>
          <a:xfrm>
            <a:off x="8500521" y="1324235"/>
            <a:ext cx="2842046" cy="366455"/>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36" name="文本占位符 56"/>
          <p:cNvSpPr>
            <a:spLocks noGrp="1"/>
          </p:cNvSpPr>
          <p:nvPr>
            <p:ph type="body" sz="quarter" idx="22"/>
          </p:nvPr>
        </p:nvSpPr>
        <p:spPr>
          <a:xfrm>
            <a:off x="5522071" y="3653260"/>
            <a:ext cx="2842046" cy="366455"/>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37" name="文本占位符 56"/>
          <p:cNvSpPr>
            <a:spLocks noGrp="1"/>
          </p:cNvSpPr>
          <p:nvPr>
            <p:ph type="body" sz="quarter" idx="23"/>
          </p:nvPr>
        </p:nvSpPr>
        <p:spPr>
          <a:xfrm>
            <a:off x="8516517" y="3653260"/>
            <a:ext cx="2842046" cy="366455"/>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38" name="文本占位符 40"/>
          <p:cNvSpPr>
            <a:spLocks noGrp="1"/>
          </p:cNvSpPr>
          <p:nvPr>
            <p:ph type="body" sz="quarter" idx="24"/>
          </p:nvPr>
        </p:nvSpPr>
        <p:spPr>
          <a:xfrm>
            <a:off x="5506076" y="1741490"/>
            <a:ext cx="2842046" cy="1779343"/>
          </a:xfrm>
          <a:prstGeom prst="rect">
            <a:avLst/>
          </a:prstGeom>
          <a:solidFill>
            <a:schemeClr val="tx2">
              <a:lumMod val="95000"/>
            </a:schemeClr>
          </a:solidFill>
          <a:ln>
            <a:solidFill>
              <a:schemeClr val="bg1">
                <a:lumMod val="20000"/>
                <a:lumOff val="80000"/>
              </a:schemeClr>
            </a:solidFill>
          </a:ln>
        </p:spPr>
        <p:txBody>
          <a:bodyPr anchor="ctr" anchorCtr="0"/>
          <a:lstStyle>
            <a:lvl1pPr>
              <a:defRPr sz="1400"/>
            </a:lvl1pPr>
          </a:lstStyle>
          <a:p>
            <a:pPr lvl="0"/>
            <a:r>
              <a:rPr lang="zh-CN" altLang="en-US" dirty="0"/>
              <a:t>单击此处编辑母版文本样式</a:t>
            </a:r>
          </a:p>
        </p:txBody>
      </p:sp>
      <p:sp>
        <p:nvSpPr>
          <p:cNvPr id="39" name="文本占位符 40"/>
          <p:cNvSpPr>
            <a:spLocks noGrp="1"/>
          </p:cNvSpPr>
          <p:nvPr>
            <p:ph type="body" sz="quarter" idx="25"/>
          </p:nvPr>
        </p:nvSpPr>
        <p:spPr>
          <a:xfrm>
            <a:off x="5506076" y="4064510"/>
            <a:ext cx="2842046" cy="1779343"/>
          </a:xfrm>
          <a:prstGeom prst="rect">
            <a:avLst/>
          </a:prstGeom>
          <a:solidFill>
            <a:schemeClr val="tx2">
              <a:lumMod val="95000"/>
            </a:schemeClr>
          </a:solidFill>
          <a:ln>
            <a:solidFill>
              <a:schemeClr val="bg1">
                <a:lumMod val="20000"/>
                <a:lumOff val="80000"/>
              </a:schemeClr>
            </a:solidFill>
          </a:ln>
        </p:spPr>
        <p:txBody>
          <a:bodyPr anchor="ctr" anchorCtr="0"/>
          <a:lstStyle>
            <a:lvl1pPr>
              <a:defRPr sz="1400"/>
            </a:lvl1pPr>
          </a:lstStyle>
          <a:p>
            <a:pPr lvl="0"/>
            <a:r>
              <a:rPr lang="zh-CN" altLang="en-US" dirty="0"/>
              <a:t>单击此处编辑母版文本样式</a:t>
            </a:r>
          </a:p>
        </p:txBody>
      </p:sp>
      <p:sp>
        <p:nvSpPr>
          <p:cNvPr id="40" name="文本占位符 40"/>
          <p:cNvSpPr>
            <a:spLocks noGrp="1"/>
          </p:cNvSpPr>
          <p:nvPr>
            <p:ph type="body" sz="quarter" idx="26"/>
          </p:nvPr>
        </p:nvSpPr>
        <p:spPr>
          <a:xfrm>
            <a:off x="8515357" y="1741490"/>
            <a:ext cx="2842046" cy="1779343"/>
          </a:xfrm>
          <a:prstGeom prst="rect">
            <a:avLst/>
          </a:prstGeom>
          <a:solidFill>
            <a:schemeClr val="tx2">
              <a:lumMod val="95000"/>
            </a:schemeClr>
          </a:solidFill>
          <a:ln>
            <a:solidFill>
              <a:schemeClr val="bg1">
                <a:lumMod val="20000"/>
                <a:lumOff val="80000"/>
              </a:schemeClr>
            </a:solidFill>
          </a:ln>
        </p:spPr>
        <p:txBody>
          <a:bodyPr anchor="ctr" anchorCtr="0"/>
          <a:lstStyle>
            <a:lvl1pPr>
              <a:defRPr sz="1400"/>
            </a:lvl1pPr>
          </a:lstStyle>
          <a:p>
            <a:pPr lvl="0"/>
            <a:r>
              <a:rPr lang="zh-CN" altLang="en-US" dirty="0"/>
              <a:t>单击此处编辑母版文本样式</a:t>
            </a:r>
          </a:p>
        </p:txBody>
      </p:sp>
      <p:sp>
        <p:nvSpPr>
          <p:cNvPr id="41" name="文本占位符 40"/>
          <p:cNvSpPr>
            <a:spLocks noGrp="1"/>
          </p:cNvSpPr>
          <p:nvPr>
            <p:ph type="body" sz="quarter" idx="27"/>
          </p:nvPr>
        </p:nvSpPr>
        <p:spPr>
          <a:xfrm>
            <a:off x="8515357" y="4064510"/>
            <a:ext cx="2842046" cy="1779343"/>
          </a:xfrm>
          <a:prstGeom prst="rect">
            <a:avLst/>
          </a:prstGeom>
          <a:solidFill>
            <a:schemeClr val="tx2">
              <a:lumMod val="95000"/>
            </a:schemeClr>
          </a:solidFill>
          <a:ln>
            <a:solidFill>
              <a:schemeClr val="bg1">
                <a:lumMod val="20000"/>
                <a:lumOff val="80000"/>
              </a:schemeClr>
            </a:solidFill>
          </a:ln>
        </p:spPr>
        <p:txBody>
          <a:bodyPr anchor="ctr" anchorCtr="0"/>
          <a:lstStyle>
            <a:lvl1pPr>
              <a:defRPr sz="1400"/>
            </a:lvl1pPr>
          </a:lstStyle>
          <a:p>
            <a:pPr lvl="0"/>
            <a:r>
              <a:rPr lang="zh-CN" altLang="en-US" dirty="0"/>
              <a:t>单击此处编辑母版文本样式</a:t>
            </a:r>
          </a:p>
        </p:txBody>
      </p:sp>
      <p:sp>
        <p:nvSpPr>
          <p:cNvPr id="12"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16638516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结束页">
    <p:bg>
      <p:bgPr>
        <a:solidFill>
          <a:srgbClr val="FFFFFF"/>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1960DD1-8AC3-8F46-9D2D-BF81187F43FC}"/>
              </a:ext>
            </a:extLst>
          </p:cNvPr>
          <p:cNvSpPr txBox="1"/>
          <p:nvPr userDrawn="1"/>
        </p:nvSpPr>
        <p:spPr>
          <a:xfrm>
            <a:off x="607486" y="1402064"/>
            <a:ext cx="3921034" cy="854717"/>
          </a:xfrm>
          <a:prstGeom prst="rect">
            <a:avLst/>
          </a:prstGeom>
          <a:noFill/>
        </p:spPr>
        <p:txBody>
          <a:bodyPr wrap="square" rtlCol="0">
            <a:spAutoFit/>
          </a:bodyPr>
          <a:lstStyle/>
          <a:p>
            <a:pPr algn="l"/>
            <a:r>
              <a:rPr lang="en-US" sz="4800" dirty="0">
                <a:solidFill>
                  <a:schemeClr val="tx1"/>
                </a:solidFill>
              </a:rPr>
              <a:t>Thank you.</a:t>
            </a:r>
          </a:p>
        </p:txBody>
      </p:sp>
    </p:spTree>
    <p:extLst>
      <p:ext uri="{BB962C8B-B14F-4D97-AF65-F5344CB8AC3E}">
        <p14:creationId xmlns:p14="http://schemas.microsoft.com/office/powerpoint/2010/main" val="3664786014"/>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技术架构分析10：分组分解型">
    <p:spTree>
      <p:nvGrpSpPr>
        <p:cNvPr id="1" name=""/>
        <p:cNvGrpSpPr/>
        <p:nvPr/>
      </p:nvGrpSpPr>
      <p:grpSpPr>
        <a:xfrm>
          <a:off x="0" y="0"/>
          <a:ext cx="0" cy="0"/>
          <a:chOff x="0" y="0"/>
          <a:chExt cx="0" cy="0"/>
        </a:xfrm>
      </p:grpSpPr>
      <p:sp>
        <p:nvSpPr>
          <p:cNvPr id="48" name="内容占位符 50"/>
          <p:cNvSpPr>
            <a:spLocks noGrp="1"/>
          </p:cNvSpPr>
          <p:nvPr>
            <p:ph sz="quarter" idx="10"/>
          </p:nvPr>
        </p:nvSpPr>
        <p:spPr>
          <a:xfrm>
            <a:off x="838201" y="1809802"/>
            <a:ext cx="3171092" cy="4040015"/>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49" name="文本占位符 56"/>
          <p:cNvSpPr>
            <a:spLocks noGrp="1"/>
          </p:cNvSpPr>
          <p:nvPr>
            <p:ph type="body" sz="quarter" idx="20"/>
          </p:nvPr>
        </p:nvSpPr>
        <p:spPr>
          <a:xfrm>
            <a:off x="838202" y="1125417"/>
            <a:ext cx="3171091" cy="620209"/>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60" name="内容占位符 50"/>
          <p:cNvSpPr>
            <a:spLocks noGrp="1"/>
          </p:cNvSpPr>
          <p:nvPr>
            <p:ph sz="quarter" idx="21"/>
          </p:nvPr>
        </p:nvSpPr>
        <p:spPr>
          <a:xfrm>
            <a:off x="4530968" y="1809802"/>
            <a:ext cx="3171092" cy="4040015"/>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61" name="文本占位符 56"/>
          <p:cNvSpPr>
            <a:spLocks noGrp="1"/>
          </p:cNvSpPr>
          <p:nvPr>
            <p:ph type="body" sz="quarter" idx="22"/>
          </p:nvPr>
        </p:nvSpPr>
        <p:spPr>
          <a:xfrm>
            <a:off x="4530971" y="1125417"/>
            <a:ext cx="3171091" cy="620209"/>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62" name="内容占位符 50"/>
          <p:cNvSpPr>
            <a:spLocks noGrp="1"/>
          </p:cNvSpPr>
          <p:nvPr>
            <p:ph sz="quarter" idx="23"/>
          </p:nvPr>
        </p:nvSpPr>
        <p:spPr>
          <a:xfrm>
            <a:off x="8187470" y="1809802"/>
            <a:ext cx="3171092" cy="4040015"/>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63" name="文本占位符 56"/>
          <p:cNvSpPr>
            <a:spLocks noGrp="1"/>
          </p:cNvSpPr>
          <p:nvPr>
            <p:ph type="body" sz="quarter" idx="24"/>
          </p:nvPr>
        </p:nvSpPr>
        <p:spPr>
          <a:xfrm>
            <a:off x="8187473" y="1125417"/>
            <a:ext cx="3171091" cy="620209"/>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9"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283326449"/>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地图为背景，分区描述布局">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996881" y="1279968"/>
            <a:ext cx="8131675" cy="4658502"/>
          </a:xfrm>
          <a:prstGeom prst="rect">
            <a:avLst/>
          </a:prstGeom>
        </p:spPr>
      </p:pic>
      <p:sp>
        <p:nvSpPr>
          <p:cNvPr id="53" name="文本占位符 40"/>
          <p:cNvSpPr>
            <a:spLocks noGrp="1"/>
          </p:cNvSpPr>
          <p:nvPr>
            <p:ph type="body" sz="quarter" idx="26"/>
          </p:nvPr>
        </p:nvSpPr>
        <p:spPr>
          <a:xfrm>
            <a:off x="4952582" y="2806639"/>
            <a:ext cx="3080628" cy="1001637"/>
          </a:xfrm>
          <a:prstGeom prst="rect">
            <a:avLst/>
          </a:prstGeom>
          <a:solidFill>
            <a:schemeClr val="accent6">
              <a:lumMod val="20000"/>
              <a:lumOff val="80000"/>
            </a:schemeClr>
          </a:solidFill>
          <a:ln>
            <a:solidFill>
              <a:schemeClr val="bg1">
                <a:lumMod val="20000"/>
                <a:lumOff val="80000"/>
              </a:schemeClr>
            </a:solidFill>
          </a:ln>
        </p:spPr>
        <p:txBody>
          <a:bodyPr anchor="ctr" anchorCtr="0"/>
          <a:lstStyle>
            <a:lvl1pPr marL="0" indent="0" algn="ctr">
              <a:buNone/>
              <a:defRPr sz="1600" b="1"/>
            </a:lvl1pPr>
          </a:lstStyle>
          <a:p>
            <a:pPr lvl="0"/>
            <a:r>
              <a:rPr lang="zh-CN" altLang="en-US" dirty="0"/>
              <a:t>单击此处编辑母版文本样式</a:t>
            </a:r>
          </a:p>
        </p:txBody>
      </p:sp>
      <p:sp>
        <p:nvSpPr>
          <p:cNvPr id="54" name="文本占位符 40"/>
          <p:cNvSpPr>
            <a:spLocks noGrp="1"/>
          </p:cNvSpPr>
          <p:nvPr>
            <p:ph type="body" sz="quarter" idx="24"/>
          </p:nvPr>
        </p:nvSpPr>
        <p:spPr>
          <a:xfrm>
            <a:off x="838201" y="1038508"/>
            <a:ext cx="2038972" cy="909163"/>
          </a:xfrm>
          <a:prstGeom prst="rect">
            <a:avLst/>
          </a:prstGeom>
          <a:solidFill>
            <a:schemeClr val="tx2">
              <a:lumMod val="95000"/>
              <a:alpha val="50000"/>
            </a:schemeClr>
          </a:solidFill>
          <a:ln>
            <a:noFill/>
          </a:ln>
        </p:spPr>
        <p:txBody>
          <a:bodyPr anchor="ctr" anchorCtr="0"/>
          <a:lstStyle>
            <a:lvl1pPr marL="0" indent="0">
              <a:buNone/>
              <a:defRPr sz="1200"/>
            </a:lvl1pPr>
          </a:lstStyle>
          <a:p>
            <a:pPr lvl="0"/>
            <a:r>
              <a:rPr lang="zh-CN" altLang="en-US" dirty="0"/>
              <a:t>单击此处编辑母版文本样式</a:t>
            </a:r>
          </a:p>
        </p:txBody>
      </p:sp>
      <p:sp>
        <p:nvSpPr>
          <p:cNvPr id="55" name="文本占位符 40"/>
          <p:cNvSpPr>
            <a:spLocks noGrp="1"/>
          </p:cNvSpPr>
          <p:nvPr>
            <p:ph type="body" sz="quarter" idx="27"/>
          </p:nvPr>
        </p:nvSpPr>
        <p:spPr>
          <a:xfrm>
            <a:off x="3043516" y="1058870"/>
            <a:ext cx="2595284" cy="909163"/>
          </a:xfrm>
          <a:prstGeom prst="rect">
            <a:avLst/>
          </a:prstGeom>
          <a:solidFill>
            <a:schemeClr val="tx2">
              <a:lumMod val="95000"/>
              <a:alpha val="50000"/>
            </a:schemeClr>
          </a:solidFill>
          <a:ln>
            <a:noFill/>
          </a:ln>
        </p:spPr>
        <p:txBody>
          <a:bodyPr anchor="ctr" anchorCtr="0"/>
          <a:lstStyle>
            <a:lvl1pPr marL="0" indent="0">
              <a:buNone/>
              <a:defRPr sz="1200"/>
            </a:lvl1pPr>
          </a:lstStyle>
          <a:p>
            <a:pPr lvl="0"/>
            <a:r>
              <a:rPr lang="zh-CN" altLang="en-US" dirty="0"/>
              <a:t>单击此处编辑母版文本样式</a:t>
            </a:r>
          </a:p>
        </p:txBody>
      </p:sp>
      <p:sp>
        <p:nvSpPr>
          <p:cNvPr id="56" name="文本占位符 40"/>
          <p:cNvSpPr>
            <a:spLocks noGrp="1"/>
          </p:cNvSpPr>
          <p:nvPr>
            <p:ph type="body" sz="quarter" idx="28"/>
          </p:nvPr>
        </p:nvSpPr>
        <p:spPr>
          <a:xfrm>
            <a:off x="5808192" y="1065379"/>
            <a:ext cx="2541664" cy="909163"/>
          </a:xfrm>
          <a:prstGeom prst="rect">
            <a:avLst/>
          </a:prstGeom>
          <a:solidFill>
            <a:schemeClr val="tx2">
              <a:lumMod val="95000"/>
              <a:alpha val="50000"/>
            </a:schemeClr>
          </a:solidFill>
          <a:ln>
            <a:noFill/>
          </a:ln>
        </p:spPr>
        <p:txBody>
          <a:bodyPr anchor="ctr" anchorCtr="0"/>
          <a:lstStyle>
            <a:lvl1pPr marL="0" indent="0">
              <a:buNone/>
              <a:defRPr sz="1200"/>
            </a:lvl1pPr>
          </a:lstStyle>
          <a:p>
            <a:pPr lvl="0"/>
            <a:r>
              <a:rPr lang="zh-CN" altLang="en-US" dirty="0"/>
              <a:t>单击此处编辑母版文本样式</a:t>
            </a:r>
          </a:p>
        </p:txBody>
      </p:sp>
      <p:sp>
        <p:nvSpPr>
          <p:cNvPr id="57" name="文本占位符 40"/>
          <p:cNvSpPr>
            <a:spLocks noGrp="1"/>
          </p:cNvSpPr>
          <p:nvPr>
            <p:ph type="body" sz="quarter" idx="29"/>
          </p:nvPr>
        </p:nvSpPr>
        <p:spPr>
          <a:xfrm>
            <a:off x="8604737" y="1085741"/>
            <a:ext cx="2755601" cy="909163"/>
          </a:xfrm>
          <a:prstGeom prst="rect">
            <a:avLst/>
          </a:prstGeom>
          <a:solidFill>
            <a:schemeClr val="tx2">
              <a:lumMod val="95000"/>
              <a:alpha val="50000"/>
            </a:schemeClr>
          </a:solidFill>
          <a:ln>
            <a:noFill/>
          </a:ln>
        </p:spPr>
        <p:txBody>
          <a:bodyPr anchor="ctr" anchorCtr="0"/>
          <a:lstStyle>
            <a:lvl1pPr marL="0" indent="0">
              <a:buNone/>
              <a:defRPr sz="1200"/>
            </a:lvl1pPr>
          </a:lstStyle>
          <a:p>
            <a:pPr lvl="0"/>
            <a:r>
              <a:rPr lang="zh-CN" altLang="en-US" dirty="0"/>
              <a:t>单击此处编辑母版文本样式</a:t>
            </a:r>
          </a:p>
        </p:txBody>
      </p:sp>
      <p:sp>
        <p:nvSpPr>
          <p:cNvPr id="59" name="文本占位符 40"/>
          <p:cNvSpPr>
            <a:spLocks noGrp="1"/>
          </p:cNvSpPr>
          <p:nvPr>
            <p:ph type="body" sz="quarter" idx="30"/>
          </p:nvPr>
        </p:nvSpPr>
        <p:spPr>
          <a:xfrm>
            <a:off x="853177" y="4967269"/>
            <a:ext cx="2038972" cy="909163"/>
          </a:xfrm>
          <a:prstGeom prst="rect">
            <a:avLst/>
          </a:prstGeom>
          <a:solidFill>
            <a:schemeClr val="tx2">
              <a:lumMod val="95000"/>
              <a:alpha val="50000"/>
            </a:schemeClr>
          </a:solidFill>
          <a:ln>
            <a:noFill/>
          </a:ln>
        </p:spPr>
        <p:txBody>
          <a:bodyPr anchor="ctr" anchorCtr="0"/>
          <a:lstStyle>
            <a:lvl1pPr marL="0" indent="0">
              <a:buNone/>
              <a:defRPr sz="1200"/>
            </a:lvl1pPr>
          </a:lstStyle>
          <a:p>
            <a:pPr lvl="0"/>
            <a:r>
              <a:rPr lang="zh-CN" altLang="en-US" dirty="0"/>
              <a:t>单击此处编辑母版文本样式</a:t>
            </a:r>
          </a:p>
        </p:txBody>
      </p:sp>
      <p:sp>
        <p:nvSpPr>
          <p:cNvPr id="60" name="文本占位符 40"/>
          <p:cNvSpPr>
            <a:spLocks noGrp="1"/>
          </p:cNvSpPr>
          <p:nvPr>
            <p:ph type="body" sz="quarter" idx="31"/>
          </p:nvPr>
        </p:nvSpPr>
        <p:spPr>
          <a:xfrm>
            <a:off x="3058493" y="4987631"/>
            <a:ext cx="2038972" cy="909163"/>
          </a:xfrm>
          <a:prstGeom prst="rect">
            <a:avLst/>
          </a:prstGeom>
          <a:solidFill>
            <a:schemeClr val="tx2">
              <a:lumMod val="95000"/>
              <a:alpha val="50000"/>
            </a:schemeClr>
          </a:solidFill>
          <a:ln>
            <a:noFill/>
          </a:ln>
        </p:spPr>
        <p:txBody>
          <a:bodyPr anchor="ctr" anchorCtr="0"/>
          <a:lstStyle>
            <a:lvl1pPr marL="0" indent="0">
              <a:buNone/>
              <a:defRPr sz="1200"/>
            </a:lvl1pPr>
          </a:lstStyle>
          <a:p>
            <a:pPr lvl="0"/>
            <a:r>
              <a:rPr lang="zh-CN" altLang="en-US" dirty="0"/>
              <a:t>单击此处编辑母版文本样式</a:t>
            </a:r>
          </a:p>
        </p:txBody>
      </p:sp>
      <p:sp>
        <p:nvSpPr>
          <p:cNvPr id="61" name="文本占位符 40"/>
          <p:cNvSpPr>
            <a:spLocks noGrp="1"/>
          </p:cNvSpPr>
          <p:nvPr>
            <p:ph type="body" sz="quarter" idx="32"/>
          </p:nvPr>
        </p:nvSpPr>
        <p:spPr>
          <a:xfrm>
            <a:off x="5352346" y="4994140"/>
            <a:ext cx="2038972" cy="909163"/>
          </a:xfrm>
          <a:prstGeom prst="rect">
            <a:avLst/>
          </a:prstGeom>
          <a:solidFill>
            <a:schemeClr val="tx2">
              <a:lumMod val="95000"/>
              <a:alpha val="50000"/>
            </a:schemeClr>
          </a:solidFill>
          <a:ln>
            <a:noFill/>
          </a:ln>
        </p:spPr>
        <p:txBody>
          <a:bodyPr anchor="ctr" anchorCtr="0"/>
          <a:lstStyle>
            <a:lvl1pPr marL="0" indent="0">
              <a:buNone/>
              <a:defRPr sz="1200"/>
            </a:lvl1pPr>
          </a:lstStyle>
          <a:p>
            <a:pPr lvl="0"/>
            <a:r>
              <a:rPr lang="zh-CN" altLang="en-US" dirty="0"/>
              <a:t>单击此处编辑母版文本样式</a:t>
            </a:r>
          </a:p>
        </p:txBody>
      </p:sp>
      <p:sp>
        <p:nvSpPr>
          <p:cNvPr id="62" name="文本占位符 40"/>
          <p:cNvSpPr>
            <a:spLocks noGrp="1"/>
          </p:cNvSpPr>
          <p:nvPr>
            <p:ph type="body" sz="quarter" idx="33"/>
          </p:nvPr>
        </p:nvSpPr>
        <p:spPr>
          <a:xfrm>
            <a:off x="7557662" y="5014502"/>
            <a:ext cx="2038972" cy="909163"/>
          </a:xfrm>
          <a:prstGeom prst="rect">
            <a:avLst/>
          </a:prstGeom>
          <a:solidFill>
            <a:schemeClr val="tx2">
              <a:lumMod val="95000"/>
              <a:alpha val="50000"/>
            </a:schemeClr>
          </a:solidFill>
          <a:ln>
            <a:noFill/>
          </a:ln>
        </p:spPr>
        <p:txBody>
          <a:bodyPr anchor="ctr" anchorCtr="0"/>
          <a:lstStyle>
            <a:lvl1pPr marL="0" indent="0">
              <a:buNone/>
              <a:defRPr sz="1200"/>
            </a:lvl1pPr>
          </a:lstStyle>
          <a:p>
            <a:pPr lvl="0"/>
            <a:r>
              <a:rPr lang="zh-CN" altLang="en-US" dirty="0"/>
              <a:t>单击此处编辑母版文本样式</a:t>
            </a:r>
          </a:p>
        </p:txBody>
      </p:sp>
      <p:sp>
        <p:nvSpPr>
          <p:cNvPr id="63" name="文本占位符 40"/>
          <p:cNvSpPr>
            <a:spLocks noGrp="1"/>
          </p:cNvSpPr>
          <p:nvPr>
            <p:ph type="body" sz="quarter" idx="34"/>
          </p:nvPr>
        </p:nvSpPr>
        <p:spPr>
          <a:xfrm>
            <a:off x="848147" y="2053127"/>
            <a:ext cx="2038972" cy="909163"/>
          </a:xfrm>
          <a:prstGeom prst="rect">
            <a:avLst/>
          </a:prstGeom>
          <a:solidFill>
            <a:schemeClr val="tx2">
              <a:lumMod val="95000"/>
              <a:alpha val="50000"/>
            </a:schemeClr>
          </a:solidFill>
          <a:ln>
            <a:noFill/>
          </a:ln>
        </p:spPr>
        <p:txBody>
          <a:bodyPr anchor="ctr" anchorCtr="0"/>
          <a:lstStyle>
            <a:lvl1pPr marL="0" indent="0">
              <a:buNone/>
              <a:defRPr sz="1200"/>
            </a:lvl1pPr>
          </a:lstStyle>
          <a:p>
            <a:pPr lvl="0"/>
            <a:r>
              <a:rPr lang="zh-CN" altLang="en-US" dirty="0"/>
              <a:t>单击此处编辑母版文本样式</a:t>
            </a:r>
          </a:p>
        </p:txBody>
      </p:sp>
      <p:sp>
        <p:nvSpPr>
          <p:cNvPr id="64" name="文本占位符 40"/>
          <p:cNvSpPr>
            <a:spLocks noGrp="1"/>
          </p:cNvSpPr>
          <p:nvPr>
            <p:ph type="body" sz="quarter" idx="35"/>
          </p:nvPr>
        </p:nvSpPr>
        <p:spPr>
          <a:xfrm>
            <a:off x="849923" y="3035317"/>
            <a:ext cx="2038972" cy="909163"/>
          </a:xfrm>
          <a:prstGeom prst="rect">
            <a:avLst/>
          </a:prstGeom>
          <a:solidFill>
            <a:schemeClr val="tx2">
              <a:lumMod val="95000"/>
              <a:alpha val="50000"/>
            </a:schemeClr>
          </a:solidFill>
          <a:ln>
            <a:noFill/>
          </a:ln>
        </p:spPr>
        <p:txBody>
          <a:bodyPr anchor="ctr" anchorCtr="0"/>
          <a:lstStyle>
            <a:lvl1pPr marL="0" indent="0">
              <a:buNone/>
              <a:defRPr sz="1200"/>
            </a:lvl1pPr>
          </a:lstStyle>
          <a:p>
            <a:pPr lvl="0"/>
            <a:r>
              <a:rPr lang="zh-CN" altLang="en-US" dirty="0"/>
              <a:t>单击此处编辑母版文本样式</a:t>
            </a:r>
          </a:p>
        </p:txBody>
      </p:sp>
      <p:sp>
        <p:nvSpPr>
          <p:cNvPr id="65" name="文本占位符 40"/>
          <p:cNvSpPr>
            <a:spLocks noGrp="1"/>
          </p:cNvSpPr>
          <p:nvPr>
            <p:ph type="body" sz="quarter" idx="36"/>
          </p:nvPr>
        </p:nvSpPr>
        <p:spPr>
          <a:xfrm>
            <a:off x="848190" y="4009633"/>
            <a:ext cx="2038972" cy="909163"/>
          </a:xfrm>
          <a:prstGeom prst="rect">
            <a:avLst/>
          </a:prstGeom>
          <a:solidFill>
            <a:schemeClr val="tx2">
              <a:lumMod val="95000"/>
              <a:alpha val="50000"/>
            </a:schemeClr>
          </a:solidFill>
          <a:ln>
            <a:noFill/>
          </a:ln>
        </p:spPr>
        <p:txBody>
          <a:bodyPr anchor="ctr" anchorCtr="0"/>
          <a:lstStyle>
            <a:lvl1pPr marL="0" indent="0">
              <a:buNone/>
              <a:defRPr sz="1200"/>
            </a:lvl1pPr>
          </a:lstStyle>
          <a:p>
            <a:pPr lvl="0"/>
            <a:r>
              <a:rPr lang="zh-CN" altLang="en-US" dirty="0"/>
              <a:t>单击此处编辑母版文本样式</a:t>
            </a:r>
          </a:p>
        </p:txBody>
      </p:sp>
      <p:sp>
        <p:nvSpPr>
          <p:cNvPr id="66" name="文本占位符 40"/>
          <p:cNvSpPr>
            <a:spLocks noGrp="1"/>
          </p:cNvSpPr>
          <p:nvPr>
            <p:ph type="body" sz="quarter" idx="37"/>
          </p:nvPr>
        </p:nvSpPr>
        <p:spPr>
          <a:xfrm>
            <a:off x="9319591" y="2069392"/>
            <a:ext cx="2038972" cy="909163"/>
          </a:xfrm>
          <a:prstGeom prst="rect">
            <a:avLst/>
          </a:prstGeom>
          <a:solidFill>
            <a:schemeClr val="tx2">
              <a:lumMod val="95000"/>
              <a:alpha val="50000"/>
            </a:schemeClr>
          </a:solidFill>
          <a:ln>
            <a:noFill/>
          </a:ln>
        </p:spPr>
        <p:txBody>
          <a:bodyPr anchor="ctr" anchorCtr="0"/>
          <a:lstStyle>
            <a:lvl1pPr marL="0" indent="0">
              <a:buNone/>
              <a:defRPr sz="1200"/>
            </a:lvl1pPr>
          </a:lstStyle>
          <a:p>
            <a:pPr lvl="0"/>
            <a:r>
              <a:rPr lang="zh-CN" altLang="en-US" dirty="0"/>
              <a:t>单击此处编辑母版文本样式</a:t>
            </a:r>
          </a:p>
        </p:txBody>
      </p:sp>
      <p:sp>
        <p:nvSpPr>
          <p:cNvPr id="67" name="文本占位符 40"/>
          <p:cNvSpPr>
            <a:spLocks noGrp="1"/>
          </p:cNvSpPr>
          <p:nvPr>
            <p:ph type="body" sz="quarter" idx="38"/>
          </p:nvPr>
        </p:nvSpPr>
        <p:spPr>
          <a:xfrm>
            <a:off x="9321367" y="3051582"/>
            <a:ext cx="2038972" cy="909163"/>
          </a:xfrm>
          <a:prstGeom prst="rect">
            <a:avLst/>
          </a:prstGeom>
          <a:solidFill>
            <a:schemeClr val="tx2">
              <a:lumMod val="95000"/>
              <a:alpha val="50000"/>
            </a:schemeClr>
          </a:solidFill>
          <a:ln>
            <a:noFill/>
          </a:ln>
        </p:spPr>
        <p:txBody>
          <a:bodyPr anchor="ctr" anchorCtr="0"/>
          <a:lstStyle>
            <a:lvl1pPr marL="0" indent="0">
              <a:buNone/>
              <a:defRPr sz="1200"/>
            </a:lvl1pPr>
          </a:lstStyle>
          <a:p>
            <a:pPr lvl="0"/>
            <a:r>
              <a:rPr lang="zh-CN" altLang="en-US" dirty="0"/>
              <a:t>单击此处编辑母版文本样式</a:t>
            </a:r>
          </a:p>
        </p:txBody>
      </p:sp>
      <p:sp>
        <p:nvSpPr>
          <p:cNvPr id="68" name="文本占位符 40"/>
          <p:cNvSpPr>
            <a:spLocks noGrp="1"/>
          </p:cNvSpPr>
          <p:nvPr>
            <p:ph type="body" sz="quarter" idx="39"/>
          </p:nvPr>
        </p:nvSpPr>
        <p:spPr>
          <a:xfrm>
            <a:off x="9319634" y="4025898"/>
            <a:ext cx="2038972" cy="909163"/>
          </a:xfrm>
          <a:prstGeom prst="rect">
            <a:avLst/>
          </a:prstGeom>
          <a:solidFill>
            <a:schemeClr val="tx2">
              <a:lumMod val="95000"/>
              <a:alpha val="50000"/>
            </a:schemeClr>
          </a:solidFill>
          <a:ln>
            <a:noFill/>
          </a:ln>
        </p:spPr>
        <p:txBody>
          <a:bodyPr anchor="ctr" anchorCtr="0"/>
          <a:lstStyle>
            <a:lvl1pPr marL="0" indent="0">
              <a:buNone/>
              <a:defRPr sz="1200"/>
            </a:lvl1pPr>
          </a:lstStyle>
          <a:p>
            <a:pPr lvl="0"/>
            <a:r>
              <a:rPr lang="zh-CN" altLang="en-US" dirty="0"/>
              <a:t>单击此处编辑母版文本样式</a:t>
            </a:r>
          </a:p>
        </p:txBody>
      </p:sp>
      <p:sp>
        <p:nvSpPr>
          <p:cNvPr id="25"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3838154356"/>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策略1：文字型">
    <p:spTree>
      <p:nvGrpSpPr>
        <p:cNvPr id="1" name=""/>
        <p:cNvGrpSpPr/>
        <p:nvPr/>
      </p:nvGrpSpPr>
      <p:grpSpPr>
        <a:xfrm>
          <a:off x="0" y="0"/>
          <a:ext cx="0" cy="0"/>
          <a:chOff x="0" y="0"/>
          <a:chExt cx="0" cy="0"/>
        </a:xfrm>
      </p:grpSpPr>
      <p:sp>
        <p:nvSpPr>
          <p:cNvPr id="41" name="文本占位符 10"/>
          <p:cNvSpPr>
            <a:spLocks noGrp="1"/>
          </p:cNvSpPr>
          <p:nvPr>
            <p:ph type="body" sz="quarter" idx="11"/>
          </p:nvPr>
        </p:nvSpPr>
        <p:spPr>
          <a:xfrm>
            <a:off x="833492" y="2825249"/>
            <a:ext cx="1974101" cy="3267189"/>
          </a:xfrm>
          <a:prstGeom prst="rect">
            <a:avLst/>
          </a:prstGeom>
          <a:effectLst>
            <a:glow rad="101600">
              <a:schemeClr val="accent5">
                <a:satMod val="175000"/>
                <a:alpha val="40000"/>
              </a:schemeClr>
            </a:glow>
          </a:effectLst>
        </p:spPr>
        <p:txBody>
          <a:bodyPr anchor="ctr" anchorCtr="0"/>
          <a:lstStyle>
            <a:lvl1pPr marL="285721" indent="-285721">
              <a:buFont typeface="Arial" panose="020B0604020202020204" pitchFamily="34" charset="0"/>
              <a:buChar char="•"/>
              <a:defRPr sz="1400">
                <a:solidFill>
                  <a:schemeClr val="tx1"/>
                </a:solidFill>
                <a:latin typeface="+mj-ea"/>
                <a:ea typeface="+mj-ea"/>
              </a:defRPr>
            </a:lvl1pPr>
          </a:lstStyle>
          <a:p>
            <a:pPr lvl="0"/>
            <a:r>
              <a:rPr lang="zh-CN" altLang="en-US" dirty="0"/>
              <a:t>单击此处编辑母版文本样式</a:t>
            </a:r>
          </a:p>
          <a:p>
            <a:pPr lvl="0"/>
            <a:r>
              <a:rPr lang="en-US" altLang="zh-CN" dirty="0"/>
              <a:t>XXX</a:t>
            </a:r>
          </a:p>
          <a:p>
            <a:pPr lvl="0"/>
            <a:r>
              <a:rPr lang="en-US" altLang="zh-CN" dirty="0"/>
              <a:t>XXX</a:t>
            </a:r>
            <a:endParaRPr lang="zh-CN" altLang="en-US" dirty="0"/>
          </a:p>
        </p:txBody>
      </p:sp>
      <p:sp>
        <p:nvSpPr>
          <p:cNvPr id="42" name="内容占位符 50"/>
          <p:cNvSpPr>
            <a:spLocks noGrp="1"/>
          </p:cNvSpPr>
          <p:nvPr>
            <p:ph sz="quarter" idx="10"/>
          </p:nvPr>
        </p:nvSpPr>
        <p:spPr>
          <a:xfrm>
            <a:off x="838201" y="1193180"/>
            <a:ext cx="1978723" cy="1594743"/>
          </a:xfrm>
          <a:prstGeom prst="rect">
            <a:avLst/>
          </a:prstGeom>
        </p:spPr>
        <p:txBody>
          <a:bodyPr anchor="ctr" anchorCtr="0"/>
          <a:lstStyle>
            <a:lvl1pPr marL="0" indent="0" algn="ctr">
              <a:buNone/>
              <a:defRPr sz="1400" b="1"/>
            </a:lvl1pPr>
          </a:lstStyle>
          <a:p>
            <a:pPr lvl="0"/>
            <a:r>
              <a:rPr lang="zh-CN" altLang="en-US" dirty="0"/>
              <a:t>单击此处编辑母版文本样式</a:t>
            </a:r>
          </a:p>
        </p:txBody>
      </p:sp>
      <p:sp>
        <p:nvSpPr>
          <p:cNvPr id="45" name="文本占位符 10"/>
          <p:cNvSpPr>
            <a:spLocks noGrp="1"/>
          </p:cNvSpPr>
          <p:nvPr>
            <p:ph type="body" sz="quarter" idx="12"/>
          </p:nvPr>
        </p:nvSpPr>
        <p:spPr>
          <a:xfrm>
            <a:off x="3000777" y="2825249"/>
            <a:ext cx="1974101" cy="3267189"/>
          </a:xfrm>
          <a:prstGeom prst="rect">
            <a:avLst/>
          </a:prstGeom>
          <a:effectLst>
            <a:glow rad="101600">
              <a:schemeClr val="accent5">
                <a:satMod val="175000"/>
                <a:alpha val="40000"/>
              </a:schemeClr>
            </a:glow>
          </a:effectLst>
        </p:spPr>
        <p:txBody>
          <a:bodyPr anchor="ctr" anchorCtr="0"/>
          <a:lstStyle>
            <a:lvl1pPr marL="285721" indent="-285721">
              <a:buFont typeface="Arial" panose="020B0604020202020204" pitchFamily="34" charset="0"/>
              <a:buChar char="•"/>
              <a:defRPr sz="1400">
                <a:solidFill>
                  <a:schemeClr val="tx1"/>
                </a:solidFill>
                <a:latin typeface="+mj-ea"/>
                <a:ea typeface="+mj-ea"/>
              </a:defRPr>
            </a:lvl1pPr>
          </a:lstStyle>
          <a:p>
            <a:pPr lvl="0"/>
            <a:r>
              <a:rPr lang="zh-CN" altLang="en-US" dirty="0"/>
              <a:t>单击此处编辑母版文本样式</a:t>
            </a:r>
          </a:p>
          <a:p>
            <a:pPr lvl="0"/>
            <a:r>
              <a:rPr lang="en-US" altLang="zh-CN" dirty="0"/>
              <a:t>XXX</a:t>
            </a:r>
          </a:p>
          <a:p>
            <a:pPr lvl="0"/>
            <a:r>
              <a:rPr lang="en-US" altLang="zh-CN" dirty="0"/>
              <a:t>XXX</a:t>
            </a:r>
            <a:endParaRPr lang="zh-CN" altLang="en-US" dirty="0"/>
          </a:p>
        </p:txBody>
      </p:sp>
      <p:sp>
        <p:nvSpPr>
          <p:cNvPr id="46" name="内容占位符 50"/>
          <p:cNvSpPr>
            <a:spLocks noGrp="1"/>
          </p:cNvSpPr>
          <p:nvPr>
            <p:ph sz="quarter" idx="13"/>
          </p:nvPr>
        </p:nvSpPr>
        <p:spPr>
          <a:xfrm>
            <a:off x="2996155" y="1193180"/>
            <a:ext cx="1978723" cy="1594743"/>
          </a:xfrm>
          <a:prstGeom prst="rect">
            <a:avLst/>
          </a:prstGeom>
        </p:spPr>
        <p:txBody>
          <a:bodyPr anchor="ctr" anchorCtr="0"/>
          <a:lstStyle>
            <a:lvl1pPr marL="0" indent="0" algn="ctr">
              <a:buNone/>
              <a:defRPr sz="1400" b="1"/>
            </a:lvl1pPr>
          </a:lstStyle>
          <a:p>
            <a:pPr lvl="0"/>
            <a:r>
              <a:rPr lang="zh-CN" altLang="en-US" dirty="0"/>
              <a:t>单击此处编辑母版文本样式</a:t>
            </a:r>
          </a:p>
        </p:txBody>
      </p:sp>
      <p:sp>
        <p:nvSpPr>
          <p:cNvPr id="47" name="文本占位符 10"/>
          <p:cNvSpPr>
            <a:spLocks noGrp="1"/>
          </p:cNvSpPr>
          <p:nvPr>
            <p:ph type="body" sz="quarter" idx="14"/>
          </p:nvPr>
        </p:nvSpPr>
        <p:spPr>
          <a:xfrm>
            <a:off x="5126946" y="2825249"/>
            <a:ext cx="1974101" cy="3267189"/>
          </a:xfrm>
          <a:prstGeom prst="rect">
            <a:avLst/>
          </a:prstGeom>
          <a:effectLst>
            <a:glow rad="101600">
              <a:schemeClr val="accent5">
                <a:satMod val="175000"/>
                <a:alpha val="40000"/>
              </a:schemeClr>
            </a:glow>
          </a:effectLst>
        </p:spPr>
        <p:txBody>
          <a:bodyPr anchor="ctr" anchorCtr="0"/>
          <a:lstStyle>
            <a:lvl1pPr marL="285721" indent="-285721">
              <a:buFont typeface="Arial" panose="020B0604020202020204" pitchFamily="34" charset="0"/>
              <a:buChar char="•"/>
              <a:defRPr sz="1400">
                <a:solidFill>
                  <a:schemeClr val="tx1"/>
                </a:solidFill>
                <a:latin typeface="+mj-ea"/>
                <a:ea typeface="+mj-ea"/>
              </a:defRPr>
            </a:lvl1pPr>
          </a:lstStyle>
          <a:p>
            <a:pPr lvl="0"/>
            <a:r>
              <a:rPr lang="zh-CN" altLang="en-US" dirty="0"/>
              <a:t>单击此处编辑母版文本样式</a:t>
            </a:r>
          </a:p>
          <a:p>
            <a:pPr lvl="0"/>
            <a:r>
              <a:rPr lang="en-US" altLang="zh-CN" dirty="0"/>
              <a:t>XXX</a:t>
            </a:r>
          </a:p>
          <a:p>
            <a:pPr lvl="0"/>
            <a:r>
              <a:rPr lang="en-US" altLang="zh-CN" dirty="0"/>
              <a:t>XXX</a:t>
            </a:r>
            <a:endParaRPr lang="zh-CN" altLang="en-US" dirty="0"/>
          </a:p>
        </p:txBody>
      </p:sp>
      <p:sp>
        <p:nvSpPr>
          <p:cNvPr id="48" name="内容占位符 50"/>
          <p:cNvSpPr>
            <a:spLocks noGrp="1"/>
          </p:cNvSpPr>
          <p:nvPr>
            <p:ph sz="quarter" idx="15"/>
          </p:nvPr>
        </p:nvSpPr>
        <p:spPr>
          <a:xfrm>
            <a:off x="5122324" y="1193180"/>
            <a:ext cx="1978723" cy="1594743"/>
          </a:xfrm>
          <a:prstGeom prst="rect">
            <a:avLst/>
          </a:prstGeom>
        </p:spPr>
        <p:txBody>
          <a:bodyPr anchor="ctr" anchorCtr="0"/>
          <a:lstStyle>
            <a:lvl1pPr marL="0" indent="0" algn="ctr">
              <a:buNone/>
              <a:defRPr sz="1400" b="1"/>
            </a:lvl1pPr>
          </a:lstStyle>
          <a:p>
            <a:pPr lvl="0"/>
            <a:r>
              <a:rPr lang="zh-CN" altLang="en-US" dirty="0"/>
              <a:t>单击此处编辑母版文本样式</a:t>
            </a:r>
          </a:p>
        </p:txBody>
      </p:sp>
      <p:sp>
        <p:nvSpPr>
          <p:cNvPr id="49" name="文本占位符 10"/>
          <p:cNvSpPr>
            <a:spLocks noGrp="1"/>
          </p:cNvSpPr>
          <p:nvPr>
            <p:ph type="body" sz="quarter" idx="16"/>
          </p:nvPr>
        </p:nvSpPr>
        <p:spPr>
          <a:xfrm>
            <a:off x="7255704" y="2820688"/>
            <a:ext cx="1974101" cy="3267189"/>
          </a:xfrm>
          <a:prstGeom prst="rect">
            <a:avLst/>
          </a:prstGeom>
          <a:effectLst>
            <a:glow rad="101600">
              <a:schemeClr val="accent5">
                <a:satMod val="175000"/>
                <a:alpha val="40000"/>
              </a:schemeClr>
            </a:glow>
          </a:effectLst>
        </p:spPr>
        <p:txBody>
          <a:bodyPr anchor="ctr" anchorCtr="0"/>
          <a:lstStyle>
            <a:lvl1pPr marL="285721" indent="-285721">
              <a:buFont typeface="Arial" panose="020B0604020202020204" pitchFamily="34" charset="0"/>
              <a:buChar char="•"/>
              <a:defRPr sz="1400">
                <a:solidFill>
                  <a:schemeClr val="tx1"/>
                </a:solidFill>
                <a:latin typeface="+mj-ea"/>
                <a:ea typeface="+mj-ea"/>
              </a:defRPr>
            </a:lvl1pPr>
          </a:lstStyle>
          <a:p>
            <a:pPr lvl="0"/>
            <a:r>
              <a:rPr lang="zh-CN" altLang="en-US" dirty="0"/>
              <a:t>单击此处编辑母版文本样式</a:t>
            </a:r>
          </a:p>
          <a:p>
            <a:pPr lvl="0"/>
            <a:r>
              <a:rPr lang="en-US" altLang="zh-CN" dirty="0"/>
              <a:t>XXX</a:t>
            </a:r>
          </a:p>
          <a:p>
            <a:pPr lvl="0"/>
            <a:r>
              <a:rPr lang="en-US" altLang="zh-CN" dirty="0"/>
              <a:t>XXX</a:t>
            </a:r>
            <a:endParaRPr lang="zh-CN" altLang="en-US" dirty="0"/>
          </a:p>
        </p:txBody>
      </p:sp>
      <p:sp>
        <p:nvSpPr>
          <p:cNvPr id="50" name="内容占位符 50"/>
          <p:cNvSpPr>
            <a:spLocks noGrp="1"/>
          </p:cNvSpPr>
          <p:nvPr>
            <p:ph sz="quarter" idx="17"/>
          </p:nvPr>
        </p:nvSpPr>
        <p:spPr>
          <a:xfrm>
            <a:off x="7251082" y="1179290"/>
            <a:ext cx="1978723" cy="1594743"/>
          </a:xfrm>
          <a:prstGeom prst="rect">
            <a:avLst/>
          </a:prstGeom>
        </p:spPr>
        <p:txBody>
          <a:bodyPr anchor="ctr" anchorCtr="0"/>
          <a:lstStyle>
            <a:lvl1pPr marL="0" indent="0" algn="ctr">
              <a:buNone/>
              <a:defRPr sz="1400" b="1"/>
            </a:lvl1pPr>
          </a:lstStyle>
          <a:p>
            <a:pPr lvl="0"/>
            <a:r>
              <a:rPr lang="zh-CN" altLang="en-US" dirty="0"/>
              <a:t>单击此处编辑母版文本样式</a:t>
            </a:r>
          </a:p>
        </p:txBody>
      </p:sp>
      <p:sp>
        <p:nvSpPr>
          <p:cNvPr id="51" name="文本占位符 10"/>
          <p:cNvSpPr>
            <a:spLocks noGrp="1"/>
          </p:cNvSpPr>
          <p:nvPr>
            <p:ph type="body" sz="quarter" idx="18"/>
          </p:nvPr>
        </p:nvSpPr>
        <p:spPr>
          <a:xfrm>
            <a:off x="9381873" y="2820688"/>
            <a:ext cx="1974101" cy="3267189"/>
          </a:xfrm>
          <a:prstGeom prst="rect">
            <a:avLst/>
          </a:prstGeom>
          <a:effectLst>
            <a:glow rad="101600">
              <a:schemeClr val="accent5">
                <a:satMod val="175000"/>
                <a:alpha val="40000"/>
              </a:schemeClr>
            </a:glow>
          </a:effectLst>
        </p:spPr>
        <p:txBody>
          <a:bodyPr anchor="ctr" anchorCtr="0"/>
          <a:lstStyle>
            <a:lvl1pPr marL="285721" indent="-285721">
              <a:buFont typeface="Arial" panose="020B0604020202020204" pitchFamily="34" charset="0"/>
              <a:buChar char="•"/>
              <a:defRPr sz="1400">
                <a:solidFill>
                  <a:schemeClr val="tx1"/>
                </a:solidFill>
                <a:latin typeface="+mj-ea"/>
                <a:ea typeface="+mj-ea"/>
              </a:defRPr>
            </a:lvl1pPr>
          </a:lstStyle>
          <a:p>
            <a:pPr lvl="0"/>
            <a:r>
              <a:rPr lang="zh-CN" altLang="en-US" dirty="0"/>
              <a:t>单击此处编辑母版文本样式</a:t>
            </a:r>
          </a:p>
          <a:p>
            <a:pPr lvl="0"/>
            <a:r>
              <a:rPr lang="en-US" altLang="zh-CN" dirty="0"/>
              <a:t>XXX</a:t>
            </a:r>
          </a:p>
          <a:p>
            <a:pPr lvl="0"/>
            <a:r>
              <a:rPr lang="en-US" altLang="zh-CN" dirty="0"/>
              <a:t>XXX</a:t>
            </a:r>
            <a:endParaRPr lang="zh-CN" altLang="en-US" dirty="0"/>
          </a:p>
        </p:txBody>
      </p:sp>
      <p:sp>
        <p:nvSpPr>
          <p:cNvPr id="52" name="内容占位符 50"/>
          <p:cNvSpPr>
            <a:spLocks noGrp="1"/>
          </p:cNvSpPr>
          <p:nvPr>
            <p:ph sz="quarter" idx="19"/>
          </p:nvPr>
        </p:nvSpPr>
        <p:spPr>
          <a:xfrm>
            <a:off x="9377251" y="1179290"/>
            <a:ext cx="1978723" cy="1594743"/>
          </a:xfrm>
          <a:prstGeom prst="rect">
            <a:avLst/>
          </a:prstGeom>
        </p:spPr>
        <p:txBody>
          <a:bodyPr anchor="ctr" anchorCtr="0"/>
          <a:lstStyle>
            <a:lvl1pPr marL="0" indent="0" algn="ctr">
              <a:buNone/>
              <a:defRPr sz="1400" b="1"/>
            </a:lvl1pPr>
          </a:lstStyle>
          <a:p>
            <a:pPr lvl="0"/>
            <a:r>
              <a:rPr lang="zh-CN" altLang="en-US" dirty="0"/>
              <a:t>单击此处编辑母版文本样式</a:t>
            </a:r>
          </a:p>
        </p:txBody>
      </p:sp>
      <p:sp>
        <p:nvSpPr>
          <p:cNvPr id="13"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840137056"/>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策略2：图+文字型">
    <p:spTree>
      <p:nvGrpSpPr>
        <p:cNvPr id="1" name=""/>
        <p:cNvGrpSpPr/>
        <p:nvPr/>
      </p:nvGrpSpPr>
      <p:grpSpPr>
        <a:xfrm>
          <a:off x="0" y="0"/>
          <a:ext cx="0" cy="0"/>
          <a:chOff x="0" y="0"/>
          <a:chExt cx="0" cy="0"/>
        </a:xfrm>
      </p:grpSpPr>
      <p:sp>
        <p:nvSpPr>
          <p:cNvPr id="15" name="内容占位符 50"/>
          <p:cNvSpPr>
            <a:spLocks noGrp="1"/>
          </p:cNvSpPr>
          <p:nvPr>
            <p:ph sz="quarter" idx="10"/>
          </p:nvPr>
        </p:nvSpPr>
        <p:spPr>
          <a:xfrm>
            <a:off x="838201" y="1376047"/>
            <a:ext cx="6983254" cy="4075184"/>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16" name="文本占位符 40"/>
          <p:cNvSpPr>
            <a:spLocks noGrp="1"/>
          </p:cNvSpPr>
          <p:nvPr>
            <p:ph type="body" sz="quarter" idx="24"/>
          </p:nvPr>
        </p:nvSpPr>
        <p:spPr>
          <a:xfrm>
            <a:off x="7936524" y="1364875"/>
            <a:ext cx="3422040" cy="1261957"/>
          </a:xfrm>
          <a:prstGeom prst="rect">
            <a:avLst/>
          </a:prstGeom>
          <a:noFill/>
          <a:ln>
            <a:solidFill>
              <a:schemeClr val="bg1">
                <a:lumMod val="20000"/>
                <a:lumOff val="80000"/>
              </a:schemeClr>
            </a:solidFill>
          </a:ln>
        </p:spPr>
        <p:txBody>
          <a:bodyPr anchor="ctr" anchorCtr="0"/>
          <a:lstStyle>
            <a:lvl1pPr>
              <a:defRPr sz="1400"/>
            </a:lvl1pPr>
          </a:lstStyle>
          <a:p>
            <a:pPr lvl="0"/>
            <a:r>
              <a:rPr lang="zh-CN" altLang="en-US" dirty="0"/>
              <a:t>单击此处编辑母版文本样式</a:t>
            </a:r>
          </a:p>
        </p:txBody>
      </p:sp>
      <p:sp>
        <p:nvSpPr>
          <p:cNvPr id="17" name="文本占位符 40"/>
          <p:cNvSpPr>
            <a:spLocks noGrp="1"/>
          </p:cNvSpPr>
          <p:nvPr>
            <p:ph type="body" sz="quarter" idx="25"/>
          </p:nvPr>
        </p:nvSpPr>
        <p:spPr>
          <a:xfrm>
            <a:off x="7936524" y="2777075"/>
            <a:ext cx="3422040" cy="1261957"/>
          </a:xfrm>
          <a:prstGeom prst="rect">
            <a:avLst/>
          </a:prstGeom>
          <a:noFill/>
          <a:ln>
            <a:solidFill>
              <a:schemeClr val="bg1">
                <a:lumMod val="20000"/>
                <a:lumOff val="80000"/>
              </a:schemeClr>
            </a:solidFill>
          </a:ln>
        </p:spPr>
        <p:txBody>
          <a:bodyPr anchor="ctr" anchorCtr="0"/>
          <a:lstStyle>
            <a:lvl1pPr>
              <a:defRPr sz="1400"/>
            </a:lvl1pPr>
          </a:lstStyle>
          <a:p>
            <a:pPr lvl="0"/>
            <a:r>
              <a:rPr lang="zh-CN" altLang="en-US" dirty="0"/>
              <a:t>单击此处编辑母版文本样式</a:t>
            </a:r>
          </a:p>
        </p:txBody>
      </p:sp>
      <p:sp>
        <p:nvSpPr>
          <p:cNvPr id="18" name="文本占位符 40"/>
          <p:cNvSpPr>
            <a:spLocks noGrp="1"/>
          </p:cNvSpPr>
          <p:nvPr>
            <p:ph type="body" sz="quarter" idx="26"/>
          </p:nvPr>
        </p:nvSpPr>
        <p:spPr>
          <a:xfrm>
            <a:off x="7920500" y="4197509"/>
            <a:ext cx="3422040" cy="1261957"/>
          </a:xfrm>
          <a:prstGeom prst="rect">
            <a:avLst/>
          </a:prstGeom>
          <a:noFill/>
          <a:ln>
            <a:solidFill>
              <a:schemeClr val="bg1">
                <a:lumMod val="20000"/>
                <a:lumOff val="80000"/>
              </a:schemeClr>
            </a:solidFill>
          </a:ln>
        </p:spPr>
        <p:txBody>
          <a:bodyPr anchor="ctr" anchorCtr="0"/>
          <a:lstStyle>
            <a:lvl1pPr>
              <a:defRPr sz="1400"/>
            </a:lvl1pPr>
          </a:lstStyle>
          <a:p>
            <a:pPr lvl="0"/>
            <a:r>
              <a:rPr lang="zh-CN" altLang="en-US" dirty="0"/>
              <a:t>单击此处编辑母版文本样式</a:t>
            </a:r>
          </a:p>
        </p:txBody>
      </p:sp>
      <p:sp>
        <p:nvSpPr>
          <p:cNvPr id="7"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1268282478"/>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策略4：技术型">
    <p:spTree>
      <p:nvGrpSpPr>
        <p:cNvPr id="1" name=""/>
        <p:cNvGrpSpPr/>
        <p:nvPr/>
      </p:nvGrpSpPr>
      <p:grpSpPr>
        <a:xfrm>
          <a:off x="0" y="0"/>
          <a:ext cx="0" cy="0"/>
          <a:chOff x="0" y="0"/>
          <a:chExt cx="0" cy="0"/>
        </a:xfrm>
      </p:grpSpPr>
      <p:sp>
        <p:nvSpPr>
          <p:cNvPr id="232" name="内容占位符 50"/>
          <p:cNvSpPr>
            <a:spLocks noGrp="1"/>
          </p:cNvSpPr>
          <p:nvPr>
            <p:ph sz="quarter" idx="10"/>
          </p:nvPr>
        </p:nvSpPr>
        <p:spPr>
          <a:xfrm>
            <a:off x="843337" y="1271241"/>
            <a:ext cx="3237474" cy="3203203"/>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233" name="内容占位符 50"/>
          <p:cNvSpPr>
            <a:spLocks noGrp="1"/>
          </p:cNvSpPr>
          <p:nvPr>
            <p:ph sz="quarter" idx="23"/>
          </p:nvPr>
        </p:nvSpPr>
        <p:spPr>
          <a:xfrm>
            <a:off x="4470490" y="1271241"/>
            <a:ext cx="3237474" cy="3203203"/>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234" name="内容占位符 50"/>
          <p:cNvSpPr>
            <a:spLocks noGrp="1"/>
          </p:cNvSpPr>
          <p:nvPr>
            <p:ph sz="quarter" idx="24"/>
          </p:nvPr>
        </p:nvSpPr>
        <p:spPr>
          <a:xfrm>
            <a:off x="8121089" y="1279771"/>
            <a:ext cx="3237474" cy="3203203"/>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235" name="文本占位符 10"/>
          <p:cNvSpPr>
            <a:spLocks noGrp="1"/>
          </p:cNvSpPr>
          <p:nvPr>
            <p:ph type="body" sz="quarter" idx="11"/>
          </p:nvPr>
        </p:nvSpPr>
        <p:spPr>
          <a:xfrm>
            <a:off x="843338" y="4593555"/>
            <a:ext cx="10515226" cy="1450407"/>
          </a:xfrm>
          <a:prstGeom prst="rect">
            <a:avLst/>
          </a:prstGeom>
        </p:spPr>
        <p:txBody>
          <a:bodyPr/>
          <a:lstStyle>
            <a:lvl1pPr marL="285721" indent="-285721">
              <a:buFont typeface="Arial" panose="020B0604020202020204" pitchFamily="34" charset="0"/>
              <a:buChar char="•"/>
              <a:defRPr sz="1400">
                <a:solidFill>
                  <a:schemeClr val="tx1"/>
                </a:solidFill>
                <a:latin typeface="+mj-ea"/>
                <a:ea typeface="+mj-ea"/>
              </a:defRPr>
            </a:lvl1pPr>
          </a:lstStyle>
          <a:p>
            <a:pPr lvl="0"/>
            <a:r>
              <a:rPr lang="zh-CN" altLang="en-US" dirty="0"/>
              <a:t>单击此处编辑母版文本样式</a:t>
            </a:r>
          </a:p>
          <a:p>
            <a:pPr lvl="0"/>
            <a:r>
              <a:rPr lang="en-US" altLang="zh-CN" dirty="0"/>
              <a:t>XXX</a:t>
            </a:r>
          </a:p>
          <a:p>
            <a:pPr lvl="0"/>
            <a:r>
              <a:rPr lang="en-US" altLang="zh-CN" dirty="0"/>
              <a:t>XXX</a:t>
            </a:r>
            <a:endParaRPr lang="zh-CN" altLang="en-US" dirty="0"/>
          </a:p>
        </p:txBody>
      </p:sp>
      <p:sp>
        <p:nvSpPr>
          <p:cNvPr id="7"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1938947407"/>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策略5：分层型">
    <p:spTree>
      <p:nvGrpSpPr>
        <p:cNvPr id="1" name=""/>
        <p:cNvGrpSpPr/>
        <p:nvPr/>
      </p:nvGrpSpPr>
      <p:grpSpPr>
        <a:xfrm>
          <a:off x="0" y="0"/>
          <a:ext cx="0" cy="0"/>
          <a:chOff x="0" y="0"/>
          <a:chExt cx="0" cy="0"/>
        </a:xfrm>
      </p:grpSpPr>
      <p:sp>
        <p:nvSpPr>
          <p:cNvPr id="145" name="内容占位符 50"/>
          <p:cNvSpPr>
            <a:spLocks noGrp="1"/>
          </p:cNvSpPr>
          <p:nvPr>
            <p:ph sz="quarter" idx="10"/>
          </p:nvPr>
        </p:nvSpPr>
        <p:spPr>
          <a:xfrm>
            <a:off x="838201" y="1031877"/>
            <a:ext cx="10520363" cy="3833813"/>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146" name="文本占位符 10"/>
          <p:cNvSpPr>
            <a:spLocks noGrp="1"/>
          </p:cNvSpPr>
          <p:nvPr>
            <p:ph type="body" sz="quarter" idx="11"/>
          </p:nvPr>
        </p:nvSpPr>
        <p:spPr>
          <a:xfrm>
            <a:off x="819891" y="4976435"/>
            <a:ext cx="10538672" cy="941502"/>
          </a:xfrm>
          <a:prstGeom prst="rect">
            <a:avLst/>
          </a:prstGeom>
        </p:spPr>
        <p:txBody>
          <a:bodyPr/>
          <a:lstStyle>
            <a:lvl1pPr marL="285721" indent="-285721">
              <a:buFont typeface="Arial" panose="020B0604020202020204" pitchFamily="34" charset="0"/>
              <a:buChar char="•"/>
              <a:defRPr sz="1400">
                <a:solidFill>
                  <a:schemeClr val="tx1"/>
                </a:solidFill>
                <a:latin typeface="+mj-ea"/>
                <a:ea typeface="+mj-ea"/>
              </a:defRPr>
            </a:lvl1pPr>
          </a:lstStyle>
          <a:p>
            <a:pPr lvl="0"/>
            <a:r>
              <a:rPr lang="zh-CN" altLang="en-US" dirty="0"/>
              <a:t>单击此处编辑母版文本样式</a:t>
            </a:r>
          </a:p>
          <a:p>
            <a:pPr lvl="0"/>
            <a:r>
              <a:rPr lang="en-US" altLang="zh-CN" dirty="0"/>
              <a:t>XXX</a:t>
            </a:r>
          </a:p>
          <a:p>
            <a:pPr lvl="0"/>
            <a:r>
              <a:rPr lang="en-US" altLang="zh-CN" dirty="0"/>
              <a:t>XXX</a:t>
            </a:r>
            <a:endParaRPr lang="zh-CN" altLang="en-US" dirty="0"/>
          </a:p>
        </p:txBody>
      </p:sp>
      <p:sp>
        <p:nvSpPr>
          <p:cNvPr id="5"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3091316584"/>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总结建议、决策点">
    <p:spTree>
      <p:nvGrpSpPr>
        <p:cNvPr id="1" name=""/>
        <p:cNvGrpSpPr/>
        <p:nvPr/>
      </p:nvGrpSpPr>
      <p:grpSpPr>
        <a:xfrm>
          <a:off x="0" y="0"/>
          <a:ext cx="0" cy="0"/>
          <a:chOff x="0" y="0"/>
          <a:chExt cx="0" cy="0"/>
        </a:xfrm>
      </p:grpSpPr>
      <p:grpSp>
        <p:nvGrpSpPr>
          <p:cNvPr id="4" name="组合 3"/>
          <p:cNvGrpSpPr/>
          <p:nvPr userDrawn="1"/>
        </p:nvGrpSpPr>
        <p:grpSpPr>
          <a:xfrm>
            <a:off x="826478" y="1449535"/>
            <a:ext cx="10717823" cy="4435451"/>
            <a:chOff x="431515" y="1456045"/>
            <a:chExt cx="10960885" cy="4261524"/>
          </a:xfrm>
        </p:grpSpPr>
        <p:pic>
          <p:nvPicPr>
            <p:cNvPr id="6" name="图片 5"/>
            <p:cNvPicPr>
              <a:picLocks noChangeAspect="1"/>
            </p:cNvPicPr>
            <p:nvPr/>
          </p:nvPicPr>
          <p:blipFill>
            <a:blip r:embed="rId2" cstate="screen">
              <a:duotone>
                <a:prstClr val="black"/>
                <a:schemeClr val="tx2">
                  <a:tint val="45000"/>
                  <a:satMod val="400000"/>
                </a:schemeClr>
              </a:duotone>
              <a:extLst>
                <a:ext uri="{28A0092B-C50C-407E-A947-70E740481C1C}">
                  <a14:useLocalDpi xmlns:a14="http://schemas.microsoft.com/office/drawing/2010/main"/>
                </a:ext>
              </a:extLst>
            </a:blip>
            <a:srcRect/>
            <a:stretch>
              <a:fillRect/>
            </a:stretch>
          </p:blipFill>
          <p:spPr>
            <a:xfrm>
              <a:off x="431515" y="1456045"/>
              <a:ext cx="10960884" cy="4261524"/>
            </a:xfrm>
            <a:custGeom>
              <a:avLst/>
              <a:gdLst>
                <a:gd name="connsiteX0" fmla="*/ 0 w 9160565"/>
                <a:gd name="connsiteY0" fmla="*/ 0 h 4261524"/>
                <a:gd name="connsiteX1" fmla="*/ 9160565 w 9160565"/>
                <a:gd name="connsiteY1" fmla="*/ 0 h 4261524"/>
                <a:gd name="connsiteX2" fmla="*/ 9160565 w 9160565"/>
                <a:gd name="connsiteY2" fmla="*/ 4261524 h 4261524"/>
                <a:gd name="connsiteX3" fmla="*/ 9072926 w 9160565"/>
                <a:gd name="connsiteY3" fmla="*/ 4261524 h 4261524"/>
                <a:gd name="connsiteX4" fmla="*/ 8674941 w 9160565"/>
                <a:gd name="connsiteY4" fmla="*/ 4239291 h 4261524"/>
                <a:gd name="connsiteX5" fmla="*/ 2478869 w 9160565"/>
                <a:gd name="connsiteY5" fmla="*/ 3329847 h 4261524"/>
                <a:gd name="connsiteX6" fmla="*/ 141526 w 9160565"/>
                <a:gd name="connsiteY6" fmla="*/ 3690946 h 4261524"/>
                <a:gd name="connsiteX7" fmla="*/ 0 w 9160565"/>
                <a:gd name="connsiteY7" fmla="*/ 3741647 h 4261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60565" h="4261524">
                  <a:moveTo>
                    <a:pt x="0" y="0"/>
                  </a:moveTo>
                  <a:lnTo>
                    <a:pt x="9160565" y="0"/>
                  </a:lnTo>
                  <a:lnTo>
                    <a:pt x="9160565" y="4261524"/>
                  </a:lnTo>
                  <a:lnTo>
                    <a:pt x="9072926" y="4261524"/>
                  </a:lnTo>
                  <a:lnTo>
                    <a:pt x="8674941" y="4239291"/>
                  </a:lnTo>
                  <a:cubicBezTo>
                    <a:pt x="6792959" y="4082393"/>
                    <a:pt x="4646700" y="3326875"/>
                    <a:pt x="2478869" y="3329847"/>
                  </a:cubicBezTo>
                  <a:cubicBezTo>
                    <a:pt x="1698778" y="3330917"/>
                    <a:pt x="915894" y="3430204"/>
                    <a:pt x="141526" y="3690946"/>
                  </a:cubicBezTo>
                  <a:lnTo>
                    <a:pt x="0" y="3741647"/>
                  </a:lnTo>
                  <a:close/>
                </a:path>
              </a:pathLst>
            </a:custGeom>
          </p:spPr>
        </p:pic>
        <p:sp>
          <p:nvSpPr>
            <p:cNvPr id="7" name="ïṩḻîḍe"/>
            <p:cNvSpPr/>
            <p:nvPr/>
          </p:nvSpPr>
          <p:spPr>
            <a:xfrm>
              <a:off x="431516" y="1456045"/>
              <a:ext cx="10960884" cy="3872419"/>
            </a:xfrm>
            <a:custGeom>
              <a:avLst/>
              <a:gdLst>
                <a:gd name="connsiteX0" fmla="*/ 20636 w 46816955"/>
                <a:gd name="connsiteY0" fmla="*/ 0 h 21485320"/>
                <a:gd name="connsiteX1" fmla="*/ 46816955 w 46816955"/>
                <a:gd name="connsiteY1" fmla="*/ 0 h 21485320"/>
                <a:gd name="connsiteX2" fmla="*/ 46816955 w 46816955"/>
                <a:gd name="connsiteY2" fmla="*/ 11114 h 21485320"/>
                <a:gd name="connsiteX3" fmla="*/ 46816955 w 46816955"/>
                <a:gd name="connsiteY3" fmla="*/ 7385453 h 21485320"/>
                <a:gd name="connsiteX4" fmla="*/ 46816955 w 46816955"/>
                <a:gd name="connsiteY4" fmla="*/ 7639874 h 21485320"/>
                <a:gd name="connsiteX5" fmla="*/ 46816955 w 46816955"/>
                <a:gd name="connsiteY5" fmla="*/ 8741664 h 21485320"/>
                <a:gd name="connsiteX6" fmla="*/ 46816955 w 46816955"/>
                <a:gd name="connsiteY6" fmla="*/ 20296588 h 21485320"/>
                <a:gd name="connsiteX7" fmla="*/ 46217883 w 46816955"/>
                <a:gd name="connsiteY7" fmla="*/ 20487596 h 21485320"/>
                <a:gd name="connsiteX8" fmla="*/ 14692522 w 46816955"/>
                <a:gd name="connsiteY8" fmla="*/ 16453010 h 21485320"/>
                <a:gd name="connsiteX9" fmla="*/ 0 w 46816955"/>
                <a:gd name="connsiteY9" fmla="*/ 21485320 h 21485320"/>
                <a:gd name="connsiteX10" fmla="*/ 0 w 46816955"/>
                <a:gd name="connsiteY10" fmla="*/ 8741664 h 21485320"/>
                <a:gd name="connsiteX11" fmla="*/ 0 w 46816955"/>
                <a:gd name="connsiteY11" fmla="*/ 7385453 h 21485320"/>
                <a:gd name="connsiteX12" fmla="*/ 0 w 46816955"/>
                <a:gd name="connsiteY12" fmla="*/ 11114 h 21485320"/>
                <a:gd name="connsiteX13" fmla="*/ 20636 w 46816955"/>
                <a:gd name="connsiteY13" fmla="*/ 11114 h 21485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6816955" h="21485320">
                  <a:moveTo>
                    <a:pt x="20636" y="0"/>
                  </a:moveTo>
                  <a:lnTo>
                    <a:pt x="46816955" y="0"/>
                  </a:lnTo>
                  <a:lnTo>
                    <a:pt x="46816955" y="11114"/>
                  </a:lnTo>
                  <a:lnTo>
                    <a:pt x="46816955" y="7385453"/>
                  </a:lnTo>
                  <a:lnTo>
                    <a:pt x="46816955" y="7639874"/>
                  </a:lnTo>
                  <a:lnTo>
                    <a:pt x="46816955" y="8741664"/>
                  </a:lnTo>
                  <a:lnTo>
                    <a:pt x="46816955" y="20296588"/>
                  </a:lnTo>
                  <a:lnTo>
                    <a:pt x="46217883" y="20487596"/>
                  </a:lnTo>
                  <a:cubicBezTo>
                    <a:pt x="37375891" y="23076520"/>
                    <a:pt x="26109951" y="16433430"/>
                    <a:pt x="14692522" y="16453010"/>
                  </a:cubicBezTo>
                  <a:cubicBezTo>
                    <a:pt x="9762267" y="16461466"/>
                    <a:pt x="4803768" y="17712288"/>
                    <a:pt x="0" y="21485320"/>
                  </a:cubicBezTo>
                  <a:lnTo>
                    <a:pt x="0" y="8741664"/>
                  </a:lnTo>
                  <a:lnTo>
                    <a:pt x="0" y="7385453"/>
                  </a:lnTo>
                  <a:lnTo>
                    <a:pt x="0" y="11114"/>
                  </a:lnTo>
                  <a:lnTo>
                    <a:pt x="20636" y="11114"/>
                  </a:lnTo>
                  <a:close/>
                </a:path>
              </a:pathLst>
            </a:custGeom>
            <a:solidFill>
              <a:schemeClr val="tx2">
                <a:lumMod val="95000"/>
                <a:alpha val="70000"/>
              </a:schemeClr>
            </a:solidFill>
            <a:ln w="3175">
              <a:noFill/>
              <a:prstDash val="sysDash"/>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87"/>
              <a:endParaRPr lang="en-US" sz="2800" b="1">
                <a:solidFill>
                  <a:srgbClr val="666666"/>
                </a:solidFill>
                <a:cs typeface="+mn-ea"/>
                <a:sym typeface="微软雅黑" panose="020B0503020204020204" pitchFamily="34" charset="-122"/>
              </a:endParaRPr>
            </a:p>
          </p:txBody>
        </p:sp>
      </p:grpSp>
      <p:sp>
        <p:nvSpPr>
          <p:cNvPr id="9" name="íṣļíḓé"/>
          <p:cNvSpPr/>
          <p:nvPr userDrawn="1"/>
        </p:nvSpPr>
        <p:spPr bwMode="auto">
          <a:xfrm>
            <a:off x="4470246" y="4269975"/>
            <a:ext cx="6915375" cy="1752164"/>
          </a:xfrm>
          <a:custGeom>
            <a:avLst/>
            <a:gdLst>
              <a:gd name="T0" fmla="*/ 0 w 1250"/>
              <a:gd name="T1" fmla="*/ 24 h 305"/>
              <a:gd name="T2" fmla="*/ 1250 w 1250"/>
              <a:gd name="T3" fmla="*/ 186 h 305"/>
              <a:gd name="T4" fmla="*/ 0 w 1250"/>
              <a:gd name="T5" fmla="*/ 24 h 305"/>
            </a:gdLst>
            <a:ahLst/>
            <a:cxnLst>
              <a:cxn ang="0">
                <a:pos x="T0" y="T1"/>
              </a:cxn>
              <a:cxn ang="0">
                <a:pos x="T2" y="T3"/>
              </a:cxn>
              <a:cxn ang="0">
                <a:pos x="T4" y="T5"/>
              </a:cxn>
            </a:cxnLst>
            <a:rect l="0" t="0" r="r" b="b"/>
            <a:pathLst>
              <a:path w="1250" h="305">
                <a:moveTo>
                  <a:pt x="0" y="24"/>
                </a:moveTo>
                <a:cubicBezTo>
                  <a:pt x="389" y="21"/>
                  <a:pt x="900" y="305"/>
                  <a:pt x="1250" y="186"/>
                </a:cubicBezTo>
                <a:cubicBezTo>
                  <a:pt x="856" y="265"/>
                  <a:pt x="425" y="0"/>
                  <a:pt x="0" y="24"/>
                </a:cubicBezTo>
                <a:close/>
              </a:path>
            </a:pathLst>
          </a:custGeom>
          <a:solidFill>
            <a:schemeClr val="accent1"/>
          </a:solidFill>
          <a:ln>
            <a:noFill/>
          </a:ln>
          <a:effectLst/>
        </p:spPr>
        <p:txBody>
          <a:bodyPr vert="horz" wrap="square" lIns="91428" tIns="45714" rIns="91428" bIns="45714" numCol="1" anchor="t" anchorCtr="0" compatLnSpc="1">
            <a:prstTxWarp prst="textNoShape">
              <a:avLst/>
            </a:prstTxWarp>
            <a:normAutofit/>
          </a:bodyPr>
          <a:lstStyle>
            <a:defPPr>
              <a:defRPr lang="en-US"/>
            </a:defPPr>
            <a:lvl1pPr marL="0" algn="l" defTabSz="457200" rtl="0" eaLnBrk="1" latinLnBrk="0" hangingPunct="1">
              <a:defRPr sz="1800" kern="1200">
                <a:solidFill>
                  <a:schemeClr val="tx1"/>
                </a:solidFill>
              </a:defRPr>
            </a:lvl1pPr>
            <a:lvl2pPr marL="457200" algn="l" defTabSz="457200" rtl="0" eaLnBrk="1" latinLnBrk="0" hangingPunct="1">
              <a:defRPr sz="1800" kern="1200">
                <a:solidFill>
                  <a:schemeClr val="tx1"/>
                </a:solidFill>
              </a:defRPr>
            </a:lvl2pPr>
            <a:lvl3pPr marL="914400" algn="l" defTabSz="457200" rtl="0" eaLnBrk="1" latinLnBrk="0" hangingPunct="1">
              <a:defRPr sz="1800" kern="1200">
                <a:solidFill>
                  <a:schemeClr val="tx1"/>
                </a:solidFill>
              </a:defRPr>
            </a:lvl3pPr>
            <a:lvl4pPr marL="1371600" algn="l" defTabSz="457200" rtl="0" eaLnBrk="1" latinLnBrk="0" hangingPunct="1">
              <a:defRPr sz="1800" kern="1200">
                <a:solidFill>
                  <a:schemeClr val="tx1"/>
                </a:solidFill>
              </a:defRPr>
            </a:lvl4pPr>
            <a:lvl5pPr marL="1828800" algn="l" defTabSz="457200" rtl="0" eaLnBrk="1" latinLnBrk="0" hangingPunct="1">
              <a:defRPr sz="1800" kern="1200">
                <a:solidFill>
                  <a:schemeClr val="tx1"/>
                </a:solidFill>
              </a:defRPr>
            </a:lvl5pPr>
            <a:lvl6pPr marL="2286000" algn="l" defTabSz="457200" rtl="0" eaLnBrk="1" latinLnBrk="0" hangingPunct="1">
              <a:defRPr sz="1800" kern="1200">
                <a:solidFill>
                  <a:schemeClr val="tx1"/>
                </a:solidFill>
              </a:defRPr>
            </a:lvl6pPr>
            <a:lvl7pPr marL="2743200" algn="l" defTabSz="457200" rtl="0" eaLnBrk="1" latinLnBrk="0" hangingPunct="1">
              <a:defRPr sz="1800" kern="1200">
                <a:solidFill>
                  <a:schemeClr val="tx1"/>
                </a:solidFill>
              </a:defRPr>
            </a:lvl7pPr>
            <a:lvl8pPr marL="3200400" algn="l" defTabSz="457200" rtl="0" eaLnBrk="1" latinLnBrk="0" hangingPunct="1">
              <a:defRPr sz="1800" kern="1200">
                <a:solidFill>
                  <a:schemeClr val="tx1"/>
                </a:solidFill>
              </a:defRPr>
            </a:lvl8pPr>
            <a:lvl9pPr marL="3657600" algn="l" defTabSz="457200" rtl="0" eaLnBrk="1" latinLnBrk="0" hangingPunct="1">
              <a:defRPr sz="1800" kern="1200">
                <a:solidFill>
                  <a:schemeClr val="tx1"/>
                </a:solidFill>
              </a:defRPr>
            </a:lvl9pPr>
          </a:lstStyle>
          <a:p>
            <a:endParaRPr lang="en-US" sz="1800">
              <a:solidFill>
                <a:srgbClr val="1D1D1A"/>
              </a:solidFill>
              <a:cs typeface="+mn-ea"/>
              <a:sym typeface="微软雅黑" panose="020B0503020204020204" pitchFamily="34" charset="-122"/>
            </a:endParaRPr>
          </a:p>
        </p:txBody>
      </p:sp>
      <p:sp>
        <p:nvSpPr>
          <p:cNvPr id="11" name="文本占位符 10"/>
          <p:cNvSpPr>
            <a:spLocks noGrp="1"/>
          </p:cNvSpPr>
          <p:nvPr>
            <p:ph type="body" sz="quarter" idx="11"/>
          </p:nvPr>
        </p:nvSpPr>
        <p:spPr>
          <a:xfrm>
            <a:off x="826477" y="1462740"/>
            <a:ext cx="10717823" cy="4384145"/>
          </a:xfrm>
          <a:prstGeom prst="rect">
            <a:avLst/>
          </a:prstGeom>
        </p:spPr>
        <p:txBody>
          <a:bodyPr/>
          <a:lstStyle>
            <a:lvl1pPr marL="285721" indent="-285721">
              <a:lnSpc>
                <a:spcPct val="200000"/>
              </a:lnSpc>
              <a:buFont typeface="Arial" panose="020B0604020202020204" pitchFamily="34" charset="0"/>
              <a:buChar char="•"/>
              <a:defRPr sz="1400">
                <a:solidFill>
                  <a:schemeClr val="tx1"/>
                </a:solidFill>
                <a:latin typeface="+mj-ea"/>
                <a:ea typeface="+mj-ea"/>
              </a:defRPr>
            </a:lvl1pPr>
          </a:lstStyle>
          <a:p>
            <a:pPr lvl="0"/>
            <a:r>
              <a:rPr lang="zh-CN" altLang="en-US" dirty="0"/>
              <a:t>单击此处编辑母版文本样式</a:t>
            </a:r>
          </a:p>
          <a:p>
            <a:pPr lvl="0"/>
            <a:r>
              <a:rPr lang="en-US" altLang="zh-CN" dirty="0"/>
              <a:t>XXX</a:t>
            </a:r>
          </a:p>
          <a:p>
            <a:pPr lvl="0"/>
            <a:r>
              <a:rPr lang="en-US" altLang="zh-CN" dirty="0"/>
              <a:t>XXX</a:t>
            </a:r>
            <a:endParaRPr lang="zh-CN" altLang="en-US" dirty="0"/>
          </a:p>
        </p:txBody>
      </p:sp>
      <p:sp>
        <p:nvSpPr>
          <p:cNvPr id="8" name="标题 1"/>
          <p:cNvSpPr>
            <a:spLocks noGrp="1"/>
          </p:cNvSpPr>
          <p:nvPr>
            <p:ph type="title"/>
          </p:nvPr>
        </p:nvSpPr>
        <p:spPr>
          <a:xfrm>
            <a:off x="838201" y="365126"/>
            <a:ext cx="10706099"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2371128659"/>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userDrawn="1">
  <p:cSld name="4_Title Slide">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196000" y="6319872"/>
            <a:ext cx="1269075" cy="271153"/>
          </a:xfrm>
          <a:prstGeom prst="rect">
            <a:avLst/>
          </a:prstGeom>
        </p:spPr>
      </p:pic>
      <p:sp>
        <p:nvSpPr>
          <p:cNvPr id="5" name="TextBox 4">
            <a:extLst>
              <a:ext uri="{FF2B5EF4-FFF2-40B4-BE49-F238E27FC236}">
                <a16:creationId xmlns:a16="http://schemas.microsoft.com/office/drawing/2014/main" id="{6785A3D6-1271-D247-9E96-1B376F4BE7BE}"/>
              </a:ext>
            </a:extLst>
          </p:cNvPr>
          <p:cNvSpPr txBox="1"/>
          <p:nvPr userDrawn="1"/>
        </p:nvSpPr>
        <p:spPr>
          <a:xfrm>
            <a:off x="916954" y="6356939"/>
            <a:ext cx="1463467" cy="242864"/>
          </a:xfrm>
          <a:prstGeom prst="rect">
            <a:avLst/>
          </a:prstGeom>
          <a:noFill/>
        </p:spPr>
        <p:txBody>
          <a:bodyPr wrap="square" rtlCol="0">
            <a:spAutoFit/>
          </a:bodyPr>
          <a:lstStyle/>
          <a:p>
            <a:pPr defTabSz="914387"/>
            <a:r>
              <a:rPr lang="en-US" sz="974" dirty="0">
                <a:solidFill>
                  <a:srgbClr val="1D1D1B"/>
                </a:solidFill>
                <a:cs typeface="Arial" panose="020B0604020202020204" pitchFamily="34" charset="0"/>
              </a:rPr>
              <a:t>Huawei Confidential</a:t>
            </a:r>
          </a:p>
        </p:txBody>
      </p:sp>
      <p:sp>
        <p:nvSpPr>
          <p:cNvPr id="6" name="TextBox 5">
            <a:extLst>
              <a:ext uri="{FF2B5EF4-FFF2-40B4-BE49-F238E27FC236}">
                <a16:creationId xmlns:a16="http://schemas.microsoft.com/office/drawing/2014/main" id="{EABEE2EE-BF4D-7A4A-B3C6-9E47668CCD98}"/>
              </a:ext>
            </a:extLst>
          </p:cNvPr>
          <p:cNvSpPr txBox="1"/>
          <p:nvPr userDrawn="1"/>
        </p:nvSpPr>
        <p:spPr>
          <a:xfrm>
            <a:off x="695326" y="6403223"/>
            <a:ext cx="499729" cy="150296"/>
          </a:xfrm>
          <a:prstGeom prst="rect">
            <a:avLst/>
          </a:prstGeom>
          <a:noFill/>
        </p:spPr>
        <p:txBody>
          <a:bodyPr wrap="square" lIns="0" tIns="0" rIns="0" bIns="0" rtlCol="0">
            <a:spAutoFit/>
          </a:bodyPr>
          <a:lstStyle/>
          <a:p>
            <a:pPr defTabSz="890760">
              <a:defRPr/>
            </a:pPr>
            <a:fld id="{C3837181-38C6-AD4F-B8BA-B444770388BB}" type="slidenum">
              <a:rPr lang="en-US" sz="974" smtClean="0">
                <a:solidFill>
                  <a:srgbClr val="1D1D1B"/>
                </a:solidFill>
                <a:cs typeface="Arial" panose="020B0604020202020204" pitchFamily="34" charset="0"/>
              </a:rPr>
              <a:pPr defTabSz="890760">
                <a:defRPr/>
              </a:pPr>
              <a:t>‹#›</a:t>
            </a:fld>
            <a:endParaRPr lang="en-US" sz="974" dirty="0">
              <a:solidFill>
                <a:srgbClr val="1D1D1B"/>
              </a:solidFill>
              <a:cs typeface="Arial" panose="020B0604020202020204" pitchFamily="34" charset="0"/>
            </a:endParaRPr>
          </a:p>
        </p:txBody>
      </p:sp>
    </p:spTree>
    <p:extLst>
      <p:ext uri="{BB962C8B-B14F-4D97-AF65-F5344CB8AC3E}">
        <p14:creationId xmlns:p14="http://schemas.microsoft.com/office/powerpoint/2010/main" val="2555911310"/>
      </p:ext>
    </p:extLst>
  </p:cSld>
  <p:clrMapOvr>
    <a:masterClrMapping/>
  </p:clrMapOvr>
  <p:transition spd="med"/>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章节页">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2A38214-5857-FC4E-B923-056100E16BCA}"/>
              </a:ext>
            </a:extLst>
          </p:cNvPr>
          <p:cNvSpPr>
            <a:spLocks noGrp="1"/>
          </p:cNvSpPr>
          <p:nvPr>
            <p:ph type="subTitle" idx="1"/>
          </p:nvPr>
        </p:nvSpPr>
        <p:spPr>
          <a:xfrm>
            <a:off x="729175" y="3050"/>
            <a:ext cx="10740640" cy="993400"/>
          </a:xfrm>
          <a:prstGeom prst="rect">
            <a:avLst/>
          </a:prstGeom>
        </p:spPr>
        <p:txBody>
          <a:bodyPr lIns="0" tIns="0" rIns="0" bIns="0" anchor="ctr" anchorCtr="0">
            <a:normAutofit/>
          </a:bodyPr>
          <a:lstStyle>
            <a:lvl1pPr marL="0" indent="0" algn="l">
              <a:lnSpc>
                <a:spcPts val="3430"/>
              </a:lnSpc>
              <a:spcBef>
                <a:spcPts val="0"/>
              </a:spcBef>
              <a:buNone/>
              <a:defRPr sz="3200" baseline="0">
                <a:solidFill>
                  <a:schemeClr val="tx1"/>
                </a:solidFill>
                <a:latin typeface="Microsoft YaHei" panose="020B0503020204020204" pitchFamily="34" charset="-122"/>
                <a:ea typeface="Microsoft YaHei" panose="020B0503020204020204" pitchFamily="34" charset="-122"/>
              </a:defRPr>
            </a:lvl1pPr>
            <a:lvl2pPr marL="593900" indent="0" algn="ctr">
              <a:buNone/>
              <a:defRPr sz="2598"/>
            </a:lvl2pPr>
            <a:lvl3pPr marL="1187798" indent="0" algn="ctr">
              <a:buNone/>
              <a:defRPr sz="2338"/>
            </a:lvl3pPr>
            <a:lvl4pPr marL="1781699" indent="0" algn="ctr">
              <a:buNone/>
              <a:defRPr sz="2079"/>
            </a:lvl4pPr>
            <a:lvl5pPr marL="2375598" indent="0" algn="ctr">
              <a:buNone/>
              <a:defRPr sz="2079"/>
            </a:lvl5pPr>
            <a:lvl6pPr marL="2969497" indent="0" algn="ctr">
              <a:buNone/>
              <a:defRPr sz="2079"/>
            </a:lvl6pPr>
            <a:lvl7pPr marL="3563396" indent="0" algn="ctr">
              <a:buNone/>
              <a:defRPr sz="2079"/>
            </a:lvl7pPr>
            <a:lvl8pPr marL="4157297" indent="0" algn="ctr">
              <a:buNone/>
              <a:defRPr sz="2079"/>
            </a:lvl8pPr>
            <a:lvl9pPr marL="4751195" indent="0" algn="ctr">
              <a:buNone/>
              <a:defRPr sz="2079"/>
            </a:lvl9pPr>
          </a:lstStyle>
          <a:p>
            <a:endParaRPr lang="en-US" dirty="0"/>
          </a:p>
        </p:txBody>
      </p:sp>
      <p:sp>
        <p:nvSpPr>
          <p:cNvPr id="5" name="Content Placeholder 2">
            <a:extLst>
              <a:ext uri="{FF2B5EF4-FFF2-40B4-BE49-F238E27FC236}">
                <a16:creationId xmlns:a16="http://schemas.microsoft.com/office/drawing/2014/main" id="{CA8B3F0C-616F-224A-B32F-9F9BF5EEE1BC}"/>
              </a:ext>
            </a:extLst>
          </p:cNvPr>
          <p:cNvSpPr>
            <a:spLocks noGrp="1"/>
          </p:cNvSpPr>
          <p:nvPr>
            <p:ph idx="12" hasCustomPrompt="1"/>
          </p:nvPr>
        </p:nvSpPr>
        <p:spPr>
          <a:xfrm>
            <a:off x="726021" y="1059791"/>
            <a:ext cx="10733557" cy="4690459"/>
          </a:xfrm>
          <a:prstGeom prst="rect">
            <a:avLst/>
          </a:prstGeom>
        </p:spPr>
        <p:txBody>
          <a:bodyPr lIns="0" tIns="0" rIns="0" bIns="0"/>
          <a:lstStyle>
            <a:lvl1pPr marL="179388" marR="0" indent="-168275" algn="l" defTabSz="1187798" rtl="0" eaLnBrk="1" fontAlgn="auto" latinLnBrk="0" hangingPunct="1">
              <a:lnSpc>
                <a:spcPct val="100000"/>
              </a:lnSpc>
              <a:spcBef>
                <a:spcPts val="0"/>
              </a:spcBef>
              <a:spcAft>
                <a:spcPts val="600"/>
              </a:spcAft>
              <a:buClr>
                <a:srgbClr val="000000"/>
              </a:buClr>
              <a:buSzTx/>
              <a:buFont typeface="Arial" panose="020B0604020202020204" pitchFamily="34" charset="0"/>
              <a:buChar char="•"/>
              <a:tabLst>
                <a:tab pos="1208088" algn="ctr"/>
              </a:tabLst>
              <a:defRPr sz="1800" baseline="0">
                <a:solidFill>
                  <a:schemeClr val="tx1"/>
                </a:solidFill>
                <a:latin typeface="Microsoft YaHei" panose="020B0503020204020204" pitchFamily="34" charset="-122"/>
                <a:ea typeface="Microsoft YaHei" panose="020B0503020204020204" pitchFamily="34" charset="-122"/>
                <a:cs typeface="Arial" panose="020B0604020202020204" pitchFamily="34" charset="0"/>
              </a:defRPr>
            </a:lvl1pPr>
            <a:lvl2pPr marL="329026" marR="0" indent="-168275" algn="l" defTabSz="1187798" rtl="0" eaLnBrk="1" fontAlgn="auto" latinLnBrk="0" hangingPunct="1">
              <a:lnSpc>
                <a:spcPct val="100000"/>
              </a:lnSpc>
              <a:spcBef>
                <a:spcPts val="0"/>
              </a:spcBef>
              <a:spcAft>
                <a:spcPts val="600"/>
              </a:spcAft>
              <a:buClr>
                <a:schemeClr val="tx1"/>
              </a:buClr>
              <a:buSzTx/>
              <a:buFont typeface=".AppleSystemUIFont"/>
              <a:buChar char="&gt;"/>
              <a:tabLst>
                <a:tab pos="1208088" algn="ctr"/>
              </a:tabLst>
              <a:defRPr sz="1600" baseline="0">
                <a:latin typeface="Microsoft YaHei" panose="020B0503020204020204" pitchFamily="34" charset="-122"/>
                <a:ea typeface="Microsoft YaHei" panose="020B0503020204020204" pitchFamily="34" charset="-122"/>
              </a:defRPr>
            </a:lvl2pPr>
            <a:lvl3pPr marL="1098575" marR="0" indent="-168275" algn="l" defTabSz="1187798" rtl="0" eaLnBrk="1" fontAlgn="auto" latinLnBrk="0" hangingPunct="1">
              <a:lnSpc>
                <a:spcPct val="100000"/>
              </a:lnSpc>
              <a:spcBef>
                <a:spcPts val="0"/>
              </a:spcBef>
              <a:spcAft>
                <a:spcPts val="600"/>
              </a:spcAft>
              <a:buClr>
                <a:schemeClr val="tx1"/>
              </a:buClr>
              <a:buSzTx/>
              <a:buFont typeface=".AppleSystemUIFont"/>
              <a:buChar char="-"/>
              <a:tabLst>
                <a:tab pos="1208088" algn="ctr"/>
              </a:tabLst>
              <a:defRPr sz="1299" baseline="0">
                <a:latin typeface="Microsoft YaHei" panose="020B0503020204020204" pitchFamily="34" charset="-122"/>
                <a:ea typeface="Microsoft YaHei" panose="020B0503020204020204" pitchFamily="34" charset="-122"/>
              </a:defRPr>
            </a:lvl3pPr>
            <a:lvl4pPr marL="525850" indent="-171159">
              <a:buFont typeface="Arial" panose="020B0604020202020204" pitchFamily="34" charset="0"/>
              <a:buChar char="•"/>
              <a:tabLst>
                <a:tab pos="1208420" algn="ctr"/>
              </a:tabLst>
              <a:defRPr sz="1299" baseline="0"/>
            </a:lvl4pPr>
            <a:lvl5pPr marL="525850" indent="-171159">
              <a:buFont typeface="Arial" panose="020B0604020202020204" pitchFamily="34" charset="0"/>
              <a:buChar char="•"/>
              <a:tabLst>
                <a:tab pos="1208420" algn="ctr"/>
              </a:tabLst>
              <a:defRPr sz="1299" baseline="0"/>
            </a:lvl5pPr>
          </a:lstStyle>
          <a:p>
            <a:pPr lvl="0"/>
            <a:r>
              <a:rPr lang="zh-CN" altLang="en-US" dirty="0"/>
              <a:t>单击此处添加文本</a:t>
            </a:r>
            <a:endParaRPr lang="en-US" dirty="0"/>
          </a:p>
          <a:p>
            <a:pPr marL="329026" marR="0" lvl="1" indent="-168275" algn="l" defTabSz="1187798" rtl="0" eaLnBrk="1" fontAlgn="auto" latinLnBrk="0" hangingPunct="1">
              <a:lnSpc>
                <a:spcPct val="100000"/>
              </a:lnSpc>
              <a:spcBef>
                <a:spcPts val="0"/>
              </a:spcBef>
              <a:spcAft>
                <a:spcPts val="600"/>
              </a:spcAft>
              <a:buClr>
                <a:schemeClr val="tx1"/>
              </a:buClr>
              <a:buSzTx/>
              <a:buFont typeface="Arial" panose="020B0604020202020204" pitchFamily="34" charset="0"/>
              <a:buChar char="•"/>
              <a:tabLst>
                <a:tab pos="1208088" algn="ctr"/>
              </a:tabLst>
              <a:defRPr/>
            </a:pPr>
            <a:r>
              <a:rPr lang="zh-CN" altLang="en-US" dirty="0"/>
              <a:t>单击此处添加文本</a:t>
            </a:r>
            <a:endParaRPr lang="en-US" dirty="0"/>
          </a:p>
          <a:p>
            <a:pPr marL="1098575" marR="0" lvl="2" indent="-168275" algn="l" defTabSz="1187798" rtl="0" eaLnBrk="1" fontAlgn="auto" latinLnBrk="0" hangingPunct="1">
              <a:lnSpc>
                <a:spcPct val="100000"/>
              </a:lnSpc>
              <a:spcBef>
                <a:spcPts val="0"/>
              </a:spcBef>
              <a:spcAft>
                <a:spcPts val="600"/>
              </a:spcAft>
              <a:buClr>
                <a:schemeClr val="tx1"/>
              </a:buClr>
              <a:buSzTx/>
              <a:buFont typeface="Arial" panose="020B0604020202020204" pitchFamily="34" charset="0"/>
              <a:buChar char="•"/>
              <a:tabLst>
                <a:tab pos="1208088" algn="ctr"/>
              </a:tabLst>
              <a:defRPr/>
            </a:pPr>
            <a:r>
              <a:rPr lang="zh-CN" altLang="en-US" dirty="0"/>
              <a:t>单击此处添加文本</a:t>
            </a:r>
            <a:endParaRPr lang="en-US" dirty="0"/>
          </a:p>
          <a:p>
            <a:pPr marL="1098575" marR="0" lvl="2" indent="-168275" algn="l" defTabSz="1187798" rtl="0" eaLnBrk="1" fontAlgn="auto" latinLnBrk="0" hangingPunct="1">
              <a:lnSpc>
                <a:spcPct val="100000"/>
              </a:lnSpc>
              <a:spcBef>
                <a:spcPts val="0"/>
              </a:spcBef>
              <a:spcAft>
                <a:spcPts val="600"/>
              </a:spcAft>
              <a:buClr>
                <a:schemeClr val="tx1"/>
              </a:buClr>
              <a:buSzTx/>
              <a:buFont typeface="Arial" panose="020B0604020202020204" pitchFamily="34" charset="0"/>
              <a:buChar char="•"/>
              <a:tabLst>
                <a:tab pos="1208088" algn="ctr"/>
              </a:tabLst>
              <a:defRPr/>
            </a:pPr>
            <a:endParaRPr lang="en-US" altLang="zh-CN" dirty="0"/>
          </a:p>
        </p:txBody>
      </p:sp>
    </p:spTree>
    <p:extLst>
      <p:ext uri="{BB962C8B-B14F-4D97-AF65-F5344CB8AC3E}">
        <p14:creationId xmlns:p14="http://schemas.microsoft.com/office/powerpoint/2010/main" val="799731042"/>
      </p:ext>
    </p:extLst>
  </p:cSld>
  <p:clrMapOvr>
    <a:masterClrMapping/>
  </p:clrMapOvr>
  <p:extLst>
    <p:ext uri="{DCECCB84-F9BA-43D5-87BE-67443E8EF086}">
      <p15:sldGuideLst xmlns:p15="http://schemas.microsoft.com/office/powerpoint/2012/main">
        <p15:guide id="1" pos="3842">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102" y="112363"/>
            <a:ext cx="11342766" cy="840659"/>
          </a:xfrm>
          <a:prstGeom prst="rect">
            <a:avLst/>
          </a:prstGeom>
        </p:spPr>
        <p:txBody>
          <a:bodyPr/>
          <a:lstStyle>
            <a:lvl1pPr algn="l">
              <a:defRPr sz="2400" b="1">
                <a:solidFill>
                  <a:srgbClr val="990000"/>
                </a:solidFill>
                <a:latin typeface="黑体" pitchFamily="49" charset="-122"/>
                <a:ea typeface="黑体" pitchFamily="49" charset="-122"/>
                <a:cs typeface="Arial" pitchFamily="34" charset="0"/>
              </a:defRPr>
            </a:lvl1pPr>
          </a:lstStyle>
          <a:p>
            <a:r>
              <a:rPr lang="zh-CN" altLang="en-US" dirty="0"/>
              <a:t>单击此处编辑母版标题样式</a:t>
            </a:r>
          </a:p>
        </p:txBody>
      </p:sp>
    </p:spTree>
    <p:extLst>
      <p:ext uri="{BB962C8B-B14F-4D97-AF65-F5344CB8AC3E}">
        <p14:creationId xmlns:p14="http://schemas.microsoft.com/office/powerpoint/2010/main" val="2957175042"/>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540000" y="179808"/>
            <a:ext cx="10980000" cy="468000"/>
          </a:xfrm>
        </p:spPr>
        <p:txBody>
          <a:bodyPr/>
          <a:lstStyle/>
          <a:p>
            <a:r>
              <a:rPr lang="zh-CN" altLang="en-US"/>
              <a:t>单击此处编辑母版标题样式</a:t>
            </a:r>
          </a:p>
        </p:txBody>
      </p:sp>
      <p:sp>
        <p:nvSpPr>
          <p:cNvPr id="3" name="内容占位符 2"/>
          <p:cNvSpPr>
            <a:spLocks noGrp="1"/>
          </p:cNvSpPr>
          <p:nvPr>
            <p:ph idx="1"/>
          </p:nvPr>
        </p:nvSpPr>
        <p:spPr>
          <a:xfrm>
            <a:off x="540000" y="720000"/>
            <a:ext cx="10980000" cy="50400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10"/>
          <p:cNvSpPr>
            <a:spLocks noGrp="1" noChangeArrowheads="1"/>
          </p:cNvSpPr>
          <p:nvPr>
            <p:ph type="dt" sz="half" idx="10"/>
          </p:nvPr>
        </p:nvSpPr>
        <p:spPr>
          <a:ln/>
        </p:spPr>
        <p:txBody>
          <a:bodyPr/>
          <a:lstStyle>
            <a:lvl1pPr>
              <a:defRPr/>
            </a:lvl1pPr>
          </a:lstStyle>
          <a:p>
            <a:r>
              <a:rPr lang="de-DE" altLang="zh-CN">
                <a:solidFill>
                  <a:srgbClr val="000000"/>
                </a:solidFill>
              </a:rPr>
              <a:t>Page </a:t>
            </a:r>
            <a:fld id="{3DB258A4-DA9C-44CA-845E-816961130302}" type="slidenum">
              <a:rPr lang="de-DE" altLang="zh-CN">
                <a:solidFill>
                  <a:srgbClr val="000000"/>
                </a:solidFill>
              </a:rPr>
              <a:pPr/>
              <a:t>‹#›</a:t>
            </a:fld>
            <a:endParaRPr lang="en-GB" altLang="zh-CN">
              <a:solidFill>
                <a:srgbClr val="000000"/>
              </a:solidFill>
            </a:endParaRPr>
          </a:p>
        </p:txBody>
      </p:sp>
    </p:spTree>
    <p:extLst>
      <p:ext uri="{BB962C8B-B14F-4D97-AF65-F5344CB8AC3E}">
        <p14:creationId xmlns:p14="http://schemas.microsoft.com/office/powerpoint/2010/main" val="5453244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章节页">
    <p:spTree>
      <p:nvGrpSpPr>
        <p:cNvPr id="1" name=""/>
        <p:cNvGrpSpPr/>
        <p:nvPr/>
      </p:nvGrpSpPr>
      <p:grpSpPr>
        <a:xfrm>
          <a:off x="0" y="0"/>
          <a:ext cx="0" cy="0"/>
          <a:chOff x="0" y="0"/>
          <a:chExt cx="0" cy="0"/>
        </a:xfrm>
      </p:grpSpPr>
      <p:sp>
        <p:nvSpPr>
          <p:cNvPr id="1048618" name="Subtitle 2"/>
          <p:cNvSpPr>
            <a:spLocks noGrp="1"/>
          </p:cNvSpPr>
          <p:nvPr>
            <p:ph type="subTitle" idx="1" hasCustomPrompt="1"/>
          </p:nvPr>
        </p:nvSpPr>
        <p:spPr>
          <a:xfrm>
            <a:off x="729176" y="456135"/>
            <a:ext cx="10740639" cy="993400"/>
          </a:xfrm>
          <a:prstGeom prst="rect">
            <a:avLst/>
          </a:prstGeom>
        </p:spPr>
        <p:txBody>
          <a:bodyPr lIns="0" tIns="0" rIns="0" bIns="0" anchor="t">
            <a:normAutofit/>
          </a:bodyPr>
          <a:lstStyle>
            <a:lvl1pPr marL="0" indent="0" algn="l">
              <a:lnSpc>
                <a:spcPts val="3428"/>
              </a:lnSpc>
              <a:spcBef>
                <a:spcPts val="0"/>
              </a:spcBef>
              <a:buNone/>
              <a:defRPr sz="3199" baseline="0">
                <a:solidFill>
                  <a:schemeClr val="tx1"/>
                </a:solidFill>
                <a:latin typeface="Microsoft YaHei" panose="020B0503020204020204" pitchFamily="34" charset="-122"/>
                <a:ea typeface="Microsoft YaHei" panose="020B0503020204020204" pitchFamily="34" charset="-122"/>
              </a:defRPr>
            </a:lvl1pPr>
            <a:lvl2pPr marL="593648" indent="0" algn="ctr">
              <a:buNone/>
              <a:defRPr sz="2597"/>
            </a:lvl2pPr>
            <a:lvl3pPr marL="1187293" indent="0" algn="ctr">
              <a:buNone/>
              <a:defRPr sz="2337"/>
            </a:lvl3pPr>
            <a:lvl4pPr marL="1780942" indent="0" algn="ctr">
              <a:buNone/>
              <a:defRPr sz="2079"/>
            </a:lvl4pPr>
            <a:lvl5pPr marL="2374589" indent="0" algn="ctr">
              <a:buNone/>
              <a:defRPr sz="2079"/>
            </a:lvl5pPr>
            <a:lvl6pPr marL="2968235" indent="0" algn="ctr">
              <a:buNone/>
              <a:defRPr sz="2079"/>
            </a:lvl6pPr>
            <a:lvl7pPr marL="3561882" indent="0" algn="ctr">
              <a:buNone/>
              <a:defRPr sz="2079"/>
            </a:lvl7pPr>
            <a:lvl8pPr marL="4155531" indent="0" algn="ctr">
              <a:buNone/>
              <a:defRPr sz="2079"/>
            </a:lvl8pPr>
            <a:lvl9pPr marL="4749176" indent="0" algn="ctr">
              <a:buNone/>
              <a:defRPr sz="2079"/>
            </a:lvl9pPr>
          </a:lstStyle>
          <a:p>
            <a:r>
              <a:rPr lang="zh-CN" altLang="en-US" dirty="0"/>
              <a:t>单击此处添加标题</a:t>
            </a:r>
            <a:endParaRPr lang="en-US" dirty="0"/>
          </a:p>
        </p:txBody>
      </p:sp>
      <p:sp>
        <p:nvSpPr>
          <p:cNvPr id="1048619" name="Content Placeholder 2"/>
          <p:cNvSpPr>
            <a:spLocks noGrp="1"/>
          </p:cNvSpPr>
          <p:nvPr>
            <p:ph idx="12" hasCustomPrompt="1"/>
          </p:nvPr>
        </p:nvSpPr>
        <p:spPr>
          <a:xfrm>
            <a:off x="726023" y="1512877"/>
            <a:ext cx="10733557" cy="4690459"/>
          </a:xfrm>
          <a:prstGeom prst="rect">
            <a:avLst/>
          </a:prstGeom>
        </p:spPr>
        <p:txBody>
          <a:bodyPr lIns="0" tIns="0" rIns="0" bIns="0"/>
          <a:lstStyle>
            <a:lvl1pPr marL="179312" marR="0" indent="-168204" algn="l" defTabSz="1187293" rtl="0" eaLnBrk="1" fontAlgn="auto" latinLnBrk="0" hangingPunct="1">
              <a:lnSpc>
                <a:spcPct val="100000"/>
              </a:lnSpc>
              <a:spcBef>
                <a:spcPts val="0"/>
              </a:spcBef>
              <a:spcAft>
                <a:spcPts val="600"/>
              </a:spcAft>
              <a:buClr>
                <a:srgbClr val="000000"/>
              </a:buClr>
              <a:buSzTx/>
              <a:buFont typeface="Arial" panose="020B0604020202020204" pitchFamily="34" charset="0"/>
              <a:buChar char="•"/>
              <a:tabLst>
                <a:tab pos="1207575" algn="ctr"/>
              </a:tabLst>
              <a:defRPr sz="1799" baseline="0">
                <a:solidFill>
                  <a:schemeClr val="tx1"/>
                </a:solidFill>
                <a:latin typeface="Microsoft YaHei" panose="020B0503020204020204" pitchFamily="34" charset="-122"/>
                <a:ea typeface="Microsoft YaHei" panose="020B0503020204020204" pitchFamily="34" charset="-122"/>
                <a:cs typeface="Arial" panose="020B0604020202020204" pitchFamily="34" charset="0"/>
              </a:defRPr>
            </a:lvl1pPr>
            <a:lvl2pPr marL="328886" marR="0" indent="-168204" algn="l" defTabSz="1187293" rtl="0" eaLnBrk="1" fontAlgn="auto" latinLnBrk="0" hangingPunct="1">
              <a:lnSpc>
                <a:spcPct val="100000"/>
              </a:lnSpc>
              <a:spcBef>
                <a:spcPts val="0"/>
              </a:spcBef>
              <a:spcAft>
                <a:spcPts val="600"/>
              </a:spcAft>
              <a:buClr>
                <a:schemeClr val="tx1"/>
              </a:buClr>
              <a:buSzTx/>
              <a:buFont typeface=".AppleSystemUIFont"/>
              <a:buChar char="&gt;"/>
              <a:tabLst>
                <a:tab pos="1207575" algn="ctr"/>
              </a:tabLst>
              <a:defRPr sz="1600" baseline="0">
                <a:latin typeface="Microsoft YaHei" panose="020B0503020204020204" pitchFamily="34" charset="-122"/>
                <a:ea typeface="Microsoft YaHei" panose="020B0503020204020204" pitchFamily="34" charset="-122"/>
              </a:defRPr>
            </a:lvl2pPr>
            <a:lvl3pPr marL="1098109" marR="0" indent="-168204" algn="l" defTabSz="1187293" rtl="0" eaLnBrk="1" fontAlgn="auto" latinLnBrk="0" hangingPunct="1">
              <a:lnSpc>
                <a:spcPct val="100000"/>
              </a:lnSpc>
              <a:spcBef>
                <a:spcPts val="0"/>
              </a:spcBef>
              <a:spcAft>
                <a:spcPts val="600"/>
              </a:spcAft>
              <a:buClr>
                <a:schemeClr val="tx1"/>
              </a:buClr>
              <a:buSzTx/>
              <a:buFont typeface=".AppleSystemUIFont"/>
              <a:buChar char="-"/>
              <a:tabLst>
                <a:tab pos="1207575" algn="ctr"/>
              </a:tabLst>
              <a:defRPr sz="1299" baseline="0">
                <a:latin typeface="Microsoft YaHei" panose="020B0503020204020204" pitchFamily="34" charset="-122"/>
                <a:ea typeface="Microsoft YaHei" panose="020B0503020204020204" pitchFamily="34" charset="-122"/>
              </a:defRPr>
            </a:lvl3pPr>
            <a:lvl4pPr marL="525627" indent="-171086">
              <a:buFont typeface="Arial" panose="020B0604020202020204" pitchFamily="34" charset="0"/>
              <a:buChar char="•"/>
              <a:tabLst>
                <a:tab pos="1207906" algn="ctr"/>
              </a:tabLst>
              <a:defRPr sz="1299" baseline="0"/>
            </a:lvl4pPr>
            <a:lvl5pPr marL="525627" indent="-171086">
              <a:buFont typeface="Arial" panose="020B0604020202020204" pitchFamily="34" charset="0"/>
              <a:buChar char="•"/>
              <a:tabLst>
                <a:tab pos="1207906" algn="ctr"/>
              </a:tabLst>
              <a:defRPr sz="1299" baseline="0"/>
            </a:lvl5pPr>
          </a:lstStyle>
          <a:p>
            <a:pPr lvl="0"/>
            <a:r>
              <a:rPr lang="zh-CN" altLang="en-US" dirty="0"/>
              <a:t>单击此处添加文本</a:t>
            </a:r>
            <a:endParaRPr lang="en-US" dirty="0"/>
          </a:p>
          <a:p>
            <a:pPr marL="328886" marR="0" lvl="1" indent="-168204" algn="l" defTabSz="1187293" rtl="0" eaLnBrk="1" fontAlgn="auto" latinLnBrk="0" hangingPunct="1">
              <a:lnSpc>
                <a:spcPct val="100000"/>
              </a:lnSpc>
              <a:spcBef>
                <a:spcPts val="0"/>
              </a:spcBef>
              <a:spcAft>
                <a:spcPts val="600"/>
              </a:spcAft>
              <a:buClr>
                <a:schemeClr val="tx1"/>
              </a:buClr>
              <a:buSzTx/>
              <a:buFont typeface="Arial" panose="020B0604020202020204" pitchFamily="34" charset="0"/>
              <a:buChar char="•"/>
              <a:tabLst>
                <a:tab pos="1207575" algn="ctr"/>
              </a:tabLst>
            </a:pPr>
            <a:r>
              <a:rPr lang="zh-CN" altLang="en-US" dirty="0"/>
              <a:t>单击此处添加文本</a:t>
            </a:r>
            <a:endParaRPr lang="en-US" dirty="0"/>
          </a:p>
          <a:p>
            <a:pPr marL="1098109" marR="0" lvl="2" indent="-168204" algn="l" defTabSz="1187293" rtl="0" eaLnBrk="1" fontAlgn="auto" latinLnBrk="0" hangingPunct="1">
              <a:lnSpc>
                <a:spcPct val="100000"/>
              </a:lnSpc>
              <a:spcBef>
                <a:spcPts val="0"/>
              </a:spcBef>
              <a:spcAft>
                <a:spcPts val="600"/>
              </a:spcAft>
              <a:buClr>
                <a:schemeClr val="tx1"/>
              </a:buClr>
              <a:buSzTx/>
              <a:buFont typeface="Arial" panose="020B0604020202020204" pitchFamily="34" charset="0"/>
              <a:buChar char="•"/>
              <a:tabLst>
                <a:tab pos="1207575" algn="ctr"/>
              </a:tabLst>
            </a:pPr>
            <a:r>
              <a:rPr lang="zh-CN" altLang="en-US" dirty="0"/>
              <a:t>单击此处添加文本</a:t>
            </a:r>
            <a:endParaRPr lang="en-US" dirty="0"/>
          </a:p>
          <a:p>
            <a:pPr marL="1098109" marR="0" lvl="2" indent="-168204" algn="l" defTabSz="1187293" rtl="0" eaLnBrk="1" fontAlgn="auto" latinLnBrk="0" hangingPunct="1">
              <a:lnSpc>
                <a:spcPct val="100000"/>
              </a:lnSpc>
              <a:spcBef>
                <a:spcPts val="0"/>
              </a:spcBef>
              <a:spcAft>
                <a:spcPts val="600"/>
              </a:spcAft>
              <a:buClr>
                <a:schemeClr val="tx1"/>
              </a:buClr>
              <a:buSzTx/>
              <a:buFont typeface="Arial" panose="020B0604020202020204" pitchFamily="34" charset="0"/>
              <a:buChar char="•"/>
              <a:tabLst>
                <a:tab pos="1207575" algn="ctr"/>
              </a:tabLst>
            </a:pPr>
            <a:endParaRPr lang="en-US" altLang="zh-CN" dirty="0"/>
          </a:p>
        </p:txBody>
      </p:sp>
    </p:spTree>
    <p:extLst>
      <p:ext uri="{BB962C8B-B14F-4D97-AF65-F5344CB8AC3E}">
        <p14:creationId xmlns:p14="http://schemas.microsoft.com/office/powerpoint/2010/main" val="24301455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tiff"/><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10.xml.rels><?xml version="1.0" encoding="UTF-8" standalone="yes"?>
<Relationships xmlns="http://schemas.openxmlformats.org/package/2006/relationships"><Relationship Id="rId8" Type="http://schemas.openxmlformats.org/officeDocument/2006/relationships/image" Target="../media/image14.jpeg"/><Relationship Id="rId3" Type="http://schemas.openxmlformats.org/officeDocument/2006/relationships/slideLayout" Target="../slideLayouts/slideLayout40.xml"/><Relationship Id="rId7" Type="http://schemas.openxmlformats.org/officeDocument/2006/relationships/theme" Target="../theme/theme10.xml"/><Relationship Id="rId2" Type="http://schemas.openxmlformats.org/officeDocument/2006/relationships/slideLayout" Target="../slideLayouts/slideLayout39.xml"/><Relationship Id="rId1" Type="http://schemas.openxmlformats.org/officeDocument/2006/relationships/slideLayout" Target="../slideLayouts/slideLayout38.xml"/><Relationship Id="rId6" Type="http://schemas.openxmlformats.org/officeDocument/2006/relationships/slideLayout" Target="../slideLayouts/slideLayout43.xml"/><Relationship Id="rId5" Type="http://schemas.openxmlformats.org/officeDocument/2006/relationships/slideLayout" Target="../slideLayouts/slideLayout42.xml"/><Relationship Id="rId4" Type="http://schemas.openxmlformats.org/officeDocument/2006/relationships/slideLayout" Target="../slideLayouts/slideLayout41.xml"/></Relationships>
</file>

<file path=ppt/slideMasters/_rels/slideMaster11.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theme" Target="../theme/theme11.xml"/><Relationship Id="rId1" Type="http://schemas.openxmlformats.org/officeDocument/2006/relationships/slideLayout" Target="../slideLayouts/slideLayout44.xml"/></Relationships>
</file>

<file path=ppt/slideMasters/_rels/slideMaster12.xml.rels><?xml version="1.0" encoding="UTF-8" standalone="yes"?>
<Relationships xmlns="http://schemas.openxmlformats.org/package/2006/relationships"><Relationship Id="rId3" Type="http://schemas.openxmlformats.org/officeDocument/2006/relationships/theme" Target="../theme/theme12.xml"/><Relationship Id="rId2" Type="http://schemas.openxmlformats.org/officeDocument/2006/relationships/slideLayout" Target="../slideLayouts/slideLayout46.xml"/><Relationship Id="rId1" Type="http://schemas.openxmlformats.org/officeDocument/2006/relationships/slideLayout" Target="../slideLayouts/slideLayout45.xml"/><Relationship Id="rId4" Type="http://schemas.openxmlformats.org/officeDocument/2006/relationships/image" Target="../media/image20.jpeg"/></Relationships>
</file>

<file path=ppt/slideMasters/_rels/slideMaster13.xml.rels><?xml version="1.0" encoding="UTF-8" standalone="yes"?>
<Relationships xmlns="http://schemas.openxmlformats.org/package/2006/relationships"><Relationship Id="rId3" Type="http://schemas.openxmlformats.org/officeDocument/2006/relationships/slideLayout" Target="../slideLayouts/slideLayout49.xml"/><Relationship Id="rId7" Type="http://schemas.openxmlformats.org/officeDocument/2006/relationships/image" Target="../media/image22.png"/><Relationship Id="rId2" Type="http://schemas.openxmlformats.org/officeDocument/2006/relationships/slideLayout" Target="../slideLayouts/slideLayout48.xml"/><Relationship Id="rId1" Type="http://schemas.openxmlformats.org/officeDocument/2006/relationships/slideLayout" Target="../slideLayouts/slideLayout47.xml"/><Relationship Id="rId6" Type="http://schemas.openxmlformats.org/officeDocument/2006/relationships/image" Target="../media/image21.png"/><Relationship Id="rId5" Type="http://schemas.openxmlformats.org/officeDocument/2006/relationships/theme" Target="../theme/theme13.xml"/><Relationship Id="rId4" Type="http://schemas.openxmlformats.org/officeDocument/2006/relationships/slideLayout" Target="../slideLayouts/slideLayout50.xml"/></Relationships>
</file>

<file path=ppt/slideMasters/_rels/slideMaster14.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theme" Target="../theme/theme14.xml"/><Relationship Id="rId1" Type="http://schemas.openxmlformats.org/officeDocument/2006/relationships/slideLayout" Target="../slideLayouts/slideLayout51.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59.xml"/><Relationship Id="rId13" Type="http://schemas.openxmlformats.org/officeDocument/2006/relationships/slideLayout" Target="../slideLayouts/slideLayout64.xml"/><Relationship Id="rId18" Type="http://schemas.openxmlformats.org/officeDocument/2006/relationships/slideLayout" Target="../slideLayouts/slideLayout69.xml"/><Relationship Id="rId26" Type="http://schemas.openxmlformats.org/officeDocument/2006/relationships/slideLayout" Target="../slideLayouts/slideLayout77.xml"/><Relationship Id="rId3" Type="http://schemas.openxmlformats.org/officeDocument/2006/relationships/slideLayout" Target="../slideLayouts/slideLayout54.xml"/><Relationship Id="rId21" Type="http://schemas.openxmlformats.org/officeDocument/2006/relationships/slideLayout" Target="../slideLayouts/slideLayout72.xml"/><Relationship Id="rId7" Type="http://schemas.openxmlformats.org/officeDocument/2006/relationships/slideLayout" Target="../slideLayouts/slideLayout58.xml"/><Relationship Id="rId12" Type="http://schemas.openxmlformats.org/officeDocument/2006/relationships/slideLayout" Target="../slideLayouts/slideLayout63.xml"/><Relationship Id="rId17" Type="http://schemas.openxmlformats.org/officeDocument/2006/relationships/slideLayout" Target="../slideLayouts/slideLayout68.xml"/><Relationship Id="rId25" Type="http://schemas.openxmlformats.org/officeDocument/2006/relationships/slideLayout" Target="../slideLayouts/slideLayout76.xml"/><Relationship Id="rId2" Type="http://schemas.openxmlformats.org/officeDocument/2006/relationships/slideLayout" Target="../slideLayouts/slideLayout53.xml"/><Relationship Id="rId16" Type="http://schemas.openxmlformats.org/officeDocument/2006/relationships/slideLayout" Target="../slideLayouts/slideLayout67.xml"/><Relationship Id="rId20" Type="http://schemas.openxmlformats.org/officeDocument/2006/relationships/slideLayout" Target="../slideLayouts/slideLayout71.xml"/><Relationship Id="rId1" Type="http://schemas.openxmlformats.org/officeDocument/2006/relationships/slideLayout" Target="../slideLayouts/slideLayout52.xml"/><Relationship Id="rId6" Type="http://schemas.openxmlformats.org/officeDocument/2006/relationships/slideLayout" Target="../slideLayouts/slideLayout57.xml"/><Relationship Id="rId11" Type="http://schemas.openxmlformats.org/officeDocument/2006/relationships/slideLayout" Target="../slideLayouts/slideLayout62.xml"/><Relationship Id="rId24" Type="http://schemas.openxmlformats.org/officeDocument/2006/relationships/slideLayout" Target="../slideLayouts/slideLayout75.xml"/><Relationship Id="rId5" Type="http://schemas.openxmlformats.org/officeDocument/2006/relationships/slideLayout" Target="../slideLayouts/slideLayout56.xml"/><Relationship Id="rId15" Type="http://schemas.openxmlformats.org/officeDocument/2006/relationships/slideLayout" Target="../slideLayouts/slideLayout66.xml"/><Relationship Id="rId23" Type="http://schemas.openxmlformats.org/officeDocument/2006/relationships/slideLayout" Target="../slideLayouts/slideLayout74.xml"/><Relationship Id="rId28" Type="http://schemas.openxmlformats.org/officeDocument/2006/relationships/image" Target="../media/image23.tiff"/><Relationship Id="rId10" Type="http://schemas.openxmlformats.org/officeDocument/2006/relationships/slideLayout" Target="../slideLayouts/slideLayout61.xml"/><Relationship Id="rId19" Type="http://schemas.openxmlformats.org/officeDocument/2006/relationships/slideLayout" Target="../slideLayouts/slideLayout70.xml"/><Relationship Id="rId4" Type="http://schemas.openxmlformats.org/officeDocument/2006/relationships/slideLayout" Target="../slideLayouts/slideLayout55.xml"/><Relationship Id="rId9" Type="http://schemas.openxmlformats.org/officeDocument/2006/relationships/slideLayout" Target="../slideLayouts/slideLayout60.xml"/><Relationship Id="rId14" Type="http://schemas.openxmlformats.org/officeDocument/2006/relationships/slideLayout" Target="../slideLayouts/slideLayout65.xml"/><Relationship Id="rId22" Type="http://schemas.openxmlformats.org/officeDocument/2006/relationships/slideLayout" Target="../slideLayouts/slideLayout73.xml"/><Relationship Id="rId27" Type="http://schemas.openxmlformats.org/officeDocument/2006/relationships/theme" Target="../theme/theme15.xml"/></Relationships>
</file>

<file path=ppt/slideMasters/_rels/slideMaster16.xml.rels><?xml version="1.0" encoding="UTF-8" standalone="yes"?>
<Relationships xmlns="http://schemas.openxmlformats.org/package/2006/relationships"><Relationship Id="rId3" Type="http://schemas.openxmlformats.org/officeDocument/2006/relationships/theme" Target="../theme/theme16.xml"/><Relationship Id="rId2" Type="http://schemas.openxmlformats.org/officeDocument/2006/relationships/slideLayout" Target="../slideLayouts/slideLayout79.xml"/><Relationship Id="rId1" Type="http://schemas.openxmlformats.org/officeDocument/2006/relationships/slideLayout" Target="../slideLayouts/slideLayout78.xml"/><Relationship Id="rId4" Type="http://schemas.openxmlformats.org/officeDocument/2006/relationships/image" Target="../media/image13.tiff"/></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theme" Target="../theme/theme2.xml"/><Relationship Id="rId1" Type="http://schemas.openxmlformats.org/officeDocument/2006/relationships/slideLayout" Target="../slideLayouts/slideLayout7.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theme" Target="../theme/theme3.xml"/><Relationship Id="rId1" Type="http://schemas.openxmlformats.org/officeDocument/2006/relationships/slideLayout" Target="../slideLayouts/slideLayout8.xml"/><Relationship Id="rId4" Type="http://schemas.openxmlformats.org/officeDocument/2006/relationships/image" Target="../media/image8.png"/></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slideLayout" Target="../slideLayouts/slideLayout10.xml"/><Relationship Id="rId1" Type="http://schemas.openxmlformats.org/officeDocument/2006/relationships/slideLayout" Target="../slideLayouts/slideLayout9.xml"/><Relationship Id="rId5" Type="http://schemas.openxmlformats.org/officeDocument/2006/relationships/image" Target="../media/image9.tiff"/><Relationship Id="rId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27.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image" Target="../media/image10.jpeg"/><Relationship Id="rId5" Type="http://schemas.openxmlformats.org/officeDocument/2006/relationships/theme" Target="../theme/theme6.xml"/><Relationship Id="rId4" Type="http://schemas.openxmlformats.org/officeDocument/2006/relationships/slideLayout" Target="../slideLayouts/slideLayout28.xml"/></Relationships>
</file>

<file path=ppt/slideMasters/_rels/slideMaster7.xml.rels><?xml version="1.0" encoding="UTF-8" standalone="yes"?>
<Relationships xmlns="http://schemas.openxmlformats.org/package/2006/relationships"><Relationship Id="rId8" Type="http://schemas.openxmlformats.org/officeDocument/2006/relationships/theme" Target="../theme/theme7.xml"/><Relationship Id="rId3" Type="http://schemas.openxmlformats.org/officeDocument/2006/relationships/slideLayout" Target="../slideLayouts/slideLayout31.xml"/><Relationship Id="rId7" Type="http://schemas.openxmlformats.org/officeDocument/2006/relationships/slideLayout" Target="../slideLayouts/slideLayout35.xml"/><Relationship Id="rId2" Type="http://schemas.openxmlformats.org/officeDocument/2006/relationships/slideLayout" Target="../slideLayouts/slideLayout30.xml"/><Relationship Id="rId1" Type="http://schemas.openxmlformats.org/officeDocument/2006/relationships/slideLayout" Target="../slideLayouts/slideLayout29.xml"/><Relationship Id="rId6" Type="http://schemas.openxmlformats.org/officeDocument/2006/relationships/slideLayout" Target="../slideLayouts/slideLayout34.xml"/><Relationship Id="rId5" Type="http://schemas.openxmlformats.org/officeDocument/2006/relationships/slideLayout" Target="../slideLayouts/slideLayout33.xml"/><Relationship Id="rId4" Type="http://schemas.openxmlformats.org/officeDocument/2006/relationships/slideLayout" Target="../slideLayouts/slideLayout32.xml"/><Relationship Id="rId9" Type="http://schemas.openxmlformats.org/officeDocument/2006/relationships/image" Target="../media/image12.jpg"/></Relationships>
</file>

<file path=ppt/slideMasters/_rels/slideMaster8.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theme" Target="../theme/theme8.xml"/><Relationship Id="rId1" Type="http://schemas.openxmlformats.org/officeDocument/2006/relationships/slideLayout" Target="../slideLayouts/slideLayout36.xml"/></Relationships>
</file>

<file path=ppt/slideMasters/_rels/slideMaster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theme" Target="../theme/theme9.xml"/><Relationship Id="rId1" Type="http://schemas.openxmlformats.org/officeDocument/2006/relationships/slideLayout" Target="../slideLayouts/slideLayout3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19181AA-8E93-7743-ADEB-8A06A0DFC13A}"/>
              </a:ext>
            </a:extLst>
          </p:cNvPr>
          <p:cNvSpPr/>
          <p:nvPr userDrawn="1"/>
        </p:nvSpPr>
        <p:spPr>
          <a:xfrm>
            <a:off x="0" y="5590903"/>
            <a:ext cx="12196763" cy="126709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pic>
        <p:nvPicPr>
          <p:cNvPr id="5" name="Picture 4">
            <a:extLst>
              <a:ext uri="{FF2B5EF4-FFF2-40B4-BE49-F238E27FC236}">
                <a16:creationId xmlns:a16="http://schemas.microsoft.com/office/drawing/2014/main" id="{E6E8B5C1-4D37-8442-902D-D86F9BBDE27E}"/>
              </a:ext>
            </a:extLst>
          </p:cNvPr>
          <p:cNvPicPr>
            <a:picLocks noChangeAspect="1"/>
          </p:cNvPicPr>
          <p:nvPr userDrawn="1"/>
        </p:nvPicPr>
        <p:blipFill>
          <a:blip r:embed="rId8" cstate="print">
            <a:extLst>
              <a:ext uri="{28A0092B-C50C-407E-A947-70E740481C1C}">
                <a14:useLocalDpi xmlns:a14="http://schemas.microsoft.com/office/drawing/2010/main"/>
              </a:ext>
            </a:extLst>
          </a:blip>
          <a:stretch>
            <a:fillRect/>
          </a:stretch>
        </p:blipFill>
        <p:spPr>
          <a:xfrm>
            <a:off x="9208751" y="5970991"/>
            <a:ext cx="2260800" cy="489278"/>
          </a:xfrm>
          <a:prstGeom prst="rect">
            <a:avLst/>
          </a:prstGeom>
        </p:spPr>
      </p:pic>
    </p:spTree>
    <p:extLst>
      <p:ext uri="{BB962C8B-B14F-4D97-AF65-F5344CB8AC3E}">
        <p14:creationId xmlns:p14="http://schemas.microsoft.com/office/powerpoint/2010/main" val="4087104836"/>
      </p:ext>
    </p:extLst>
  </p:cSld>
  <p:clrMap bg1="lt1" tx1="dk1" bg2="lt2" tx2="dk2" accent1="accent1" accent2="accent2" accent3="accent3" accent4="accent4" accent5="accent5" accent6="accent6" hlink="hlink" folHlink="folHlink"/>
  <p:sldLayoutIdLst>
    <p:sldLayoutId id="2147483819" r:id="rId1"/>
    <p:sldLayoutId id="2147483820" r:id="rId2"/>
    <p:sldLayoutId id="2147483821" r:id="rId3"/>
    <p:sldLayoutId id="2147483824" r:id="rId4"/>
    <p:sldLayoutId id="2147483923" r:id="rId5"/>
    <p:sldLayoutId id="2147483924" r:id="rId6"/>
  </p:sldLayoutIdLst>
  <p:hf hdr="0" ftr="0" dt="0"/>
  <p:txStyles>
    <p:titleStyle>
      <a:lvl1pPr algn="l" defTabSz="914400" rtl="0" eaLnBrk="1" latinLnBrk="0" hangingPunct="1">
        <a:lnSpc>
          <a:spcPts val="3440"/>
        </a:lnSpc>
        <a:spcBef>
          <a:spcPct val="0"/>
        </a:spcBef>
        <a:buNone/>
        <a:defRPr sz="3200" kern="1200">
          <a:solidFill>
            <a:schemeClr val="tx1"/>
          </a:solidFill>
          <a:latin typeface="Microsoft YaHei" panose="020B0503020204020204" pitchFamily="34" charset="-122"/>
          <a:ea typeface="Microsoft YaHei" panose="020B0503020204020204" pitchFamily="34" charset="-122"/>
          <a:cs typeface="+mj-cs"/>
        </a:defRPr>
      </a:lvl1pPr>
    </p:titleStyle>
    <p:bodyStyle>
      <a:lvl1pPr marL="0" indent="0" algn="l" defTabSz="914400" rtl="0" eaLnBrk="1" latinLnBrk="0" hangingPunct="1">
        <a:lnSpc>
          <a:spcPct val="100000"/>
        </a:lnSpc>
        <a:spcBef>
          <a:spcPts val="0"/>
        </a:spcBef>
        <a:buFontTx/>
        <a:buNone/>
        <a:defRPr sz="1000" kern="1200">
          <a:solidFill>
            <a:srgbClr val="1D1D1B"/>
          </a:solidFill>
          <a:latin typeface="Arial" panose="020B0604020202020204" pitchFamily="34" charset="0"/>
          <a:ea typeface="Microsoft YaHei" panose="020B0503020204020204" pitchFamily="34" charset="-122"/>
          <a:cs typeface="Arial" panose="020B0604020202020204" pitchFamily="34" charset="0"/>
        </a:defRPr>
      </a:lvl1pPr>
      <a:lvl2pPr marL="4572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2pPr>
      <a:lvl3pPr marL="9144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3pPr>
      <a:lvl4pPr marL="13716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4pPr>
      <a:lvl5pPr marL="18288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59">
          <p15:clr>
            <a:srgbClr val="F26B43"/>
          </p15:clr>
        </p15:guide>
        <p15:guide id="2" pos="3841">
          <p15:clr>
            <a:srgbClr val="F26B43"/>
          </p15:clr>
        </p15:guide>
        <p15:guide id="3" pos="565">
          <p15:clr>
            <a:srgbClr val="F26B43"/>
          </p15:clr>
        </p15:guide>
        <p15:guide id="4" orient="horz" pos="4007">
          <p15:clr>
            <a:srgbClr val="F26B43"/>
          </p15:clr>
        </p15:guide>
        <p15:guide id="5" orient="horz" pos="1235">
          <p15:clr>
            <a:srgbClr val="F26B43"/>
          </p15:clr>
        </p15:guide>
        <p15:guide id="6" orient="horz" pos="553">
          <p15:clr>
            <a:srgbClr val="F26B43"/>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15" name="Text Placeholder 14">
            <a:extLst>
              <a:ext uri="{FF2B5EF4-FFF2-40B4-BE49-F238E27FC236}">
                <a16:creationId xmlns:a16="http://schemas.microsoft.com/office/drawing/2014/main" id="{AF72FAD7-C8C3-754A-A498-D3A7EC29AB73}"/>
              </a:ext>
            </a:extLst>
          </p:cNvPr>
          <p:cNvSpPr>
            <a:spLocks noGrp="1"/>
          </p:cNvSpPr>
          <p:nvPr>
            <p:ph type="body" idx="1"/>
          </p:nvPr>
        </p:nvSpPr>
        <p:spPr>
          <a:xfrm>
            <a:off x="909309" y="6270653"/>
            <a:ext cx="1982316" cy="153611"/>
          </a:xfrm>
          <a:prstGeom prst="rect">
            <a:avLst/>
          </a:prstGeom>
        </p:spPr>
        <p:txBody>
          <a:bodyPr vert="horz" lIns="0" tIns="0" rIns="0" bIns="0" rtlCol="0">
            <a:noAutofit/>
          </a:bodyPr>
          <a:lstStyle/>
          <a:p>
            <a:pPr lvl="0"/>
            <a:r>
              <a:rPr lang="en-US" dirty="0"/>
              <a:t>Edit Master text styles</a:t>
            </a:r>
          </a:p>
        </p:txBody>
      </p:sp>
      <p:pic>
        <p:nvPicPr>
          <p:cNvPr id="4" name="图片 3"/>
          <p:cNvPicPr>
            <a:picLocks noChangeAspect="1"/>
          </p:cNvPicPr>
          <p:nvPr userDrawn="1"/>
        </p:nvPicPr>
        <p:blipFill>
          <a:blip r:embed="rId8" cstate="print">
            <a:extLst>
              <a:ext uri="{28A0092B-C50C-407E-A947-70E740481C1C}">
                <a14:useLocalDpi xmlns:a14="http://schemas.microsoft.com/office/drawing/2010/main"/>
              </a:ext>
            </a:extLst>
          </a:blip>
          <a:stretch>
            <a:fillRect/>
          </a:stretch>
        </p:blipFill>
        <p:spPr>
          <a:xfrm>
            <a:off x="9206684" y="5970032"/>
            <a:ext cx="2256665" cy="493531"/>
          </a:xfrm>
          <a:prstGeom prst="rect">
            <a:avLst/>
          </a:prstGeom>
        </p:spPr>
      </p:pic>
    </p:spTree>
    <p:extLst>
      <p:ext uri="{BB962C8B-B14F-4D97-AF65-F5344CB8AC3E}">
        <p14:creationId xmlns:p14="http://schemas.microsoft.com/office/powerpoint/2010/main" val="3764543629"/>
      </p:ext>
    </p:extLst>
  </p:cSld>
  <p:clrMap bg1="lt1" tx1="dk1" bg2="lt2" tx2="dk2" accent1="accent1" accent2="accent2" accent3="accent3" accent4="accent4" accent5="accent5" accent6="accent6" hlink="hlink" folHlink="folHlink"/>
  <p:sldLayoutIdLst>
    <p:sldLayoutId id="2147484075" r:id="rId1"/>
    <p:sldLayoutId id="2147484076" r:id="rId2"/>
    <p:sldLayoutId id="2147484077" r:id="rId3"/>
    <p:sldLayoutId id="2147484078" r:id="rId4"/>
    <p:sldLayoutId id="2147484079" r:id="rId5"/>
    <p:sldLayoutId id="2147484080" r:id="rId6"/>
  </p:sldLayoutIdLst>
  <mc:AlternateContent xmlns:mc="http://schemas.openxmlformats.org/markup-compatibility/2006" xmlns:p14="http://schemas.microsoft.com/office/powerpoint/2010/main">
    <mc:Choice Requires="p14">
      <p:transition p14:dur="10"/>
    </mc:Choice>
    <mc:Fallback xmlns="">
      <p:transition/>
    </mc:Fallback>
  </mc:AlternateContent>
  <p:hf hdr="0" ftr="0" dt="0"/>
  <p:txStyles>
    <p:titleStyle>
      <a:lvl1pPr algn="l" defTabSz="914034" rtl="0" eaLnBrk="1" latinLnBrk="0" hangingPunct="1">
        <a:lnSpc>
          <a:spcPts val="3439"/>
        </a:lnSpc>
        <a:spcBef>
          <a:spcPct val="0"/>
        </a:spcBef>
        <a:buNone/>
        <a:defRPr sz="3199" kern="1200">
          <a:solidFill>
            <a:schemeClr val="tx1"/>
          </a:solidFill>
          <a:latin typeface="Microsoft YaHei" panose="020B0503020204020204" pitchFamily="34" charset="-122"/>
          <a:ea typeface="Microsoft YaHei" panose="020B0503020204020204" pitchFamily="34" charset="-122"/>
          <a:cs typeface="+mj-cs"/>
        </a:defRPr>
      </a:lvl1pPr>
    </p:titleStyle>
    <p:bodyStyle>
      <a:lvl1pPr marL="0" indent="0" algn="l" defTabSz="914034" rtl="0" eaLnBrk="1" latinLnBrk="0" hangingPunct="1">
        <a:lnSpc>
          <a:spcPct val="100000"/>
        </a:lnSpc>
        <a:spcBef>
          <a:spcPts val="0"/>
        </a:spcBef>
        <a:buFontTx/>
        <a:buNone/>
        <a:defRPr sz="1000" kern="1200">
          <a:solidFill>
            <a:srgbClr val="1D1D1B"/>
          </a:solidFill>
          <a:latin typeface="Arial" panose="020B0604020202020204" pitchFamily="34" charset="0"/>
          <a:ea typeface="Microsoft YaHei" panose="020B0503020204020204" pitchFamily="34" charset="-122"/>
          <a:cs typeface="Arial" panose="020B0604020202020204" pitchFamily="34" charset="0"/>
        </a:defRPr>
      </a:lvl1pPr>
      <a:lvl2pPr marL="457017" indent="0" algn="l" defTabSz="914034"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2pPr>
      <a:lvl3pPr marL="914034" indent="0" algn="l" defTabSz="914034"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3pPr>
      <a:lvl4pPr marL="1371051" indent="0" algn="l" defTabSz="914034"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4pPr>
      <a:lvl5pPr marL="1828068" indent="0" algn="l" defTabSz="914034"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5pPr>
      <a:lvl6pPr marL="2513594"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611"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628"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4646"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p:bodyStyle>
    <p:otherStyle>
      <a:defPPr>
        <a:defRPr lang="en-US"/>
      </a:defPPr>
      <a:lvl1pPr marL="0" algn="l" defTabSz="914034" rtl="0" eaLnBrk="1" latinLnBrk="0" hangingPunct="1">
        <a:defRPr sz="1799" kern="1200">
          <a:solidFill>
            <a:schemeClr val="tx1"/>
          </a:solidFill>
          <a:latin typeface="+mn-lt"/>
          <a:ea typeface="+mn-ea"/>
          <a:cs typeface="+mn-cs"/>
        </a:defRPr>
      </a:lvl1pPr>
      <a:lvl2pPr marL="457017" algn="l" defTabSz="914034" rtl="0" eaLnBrk="1" latinLnBrk="0" hangingPunct="1">
        <a:defRPr sz="1799" kern="1200">
          <a:solidFill>
            <a:schemeClr val="tx1"/>
          </a:solidFill>
          <a:latin typeface="+mn-lt"/>
          <a:ea typeface="+mn-ea"/>
          <a:cs typeface="+mn-cs"/>
        </a:defRPr>
      </a:lvl2pPr>
      <a:lvl3pPr marL="914034" algn="l" defTabSz="914034" rtl="0" eaLnBrk="1" latinLnBrk="0" hangingPunct="1">
        <a:defRPr sz="1799" kern="1200">
          <a:solidFill>
            <a:schemeClr val="tx1"/>
          </a:solidFill>
          <a:latin typeface="+mn-lt"/>
          <a:ea typeface="+mn-ea"/>
          <a:cs typeface="+mn-cs"/>
        </a:defRPr>
      </a:lvl3pPr>
      <a:lvl4pPr marL="1371051" algn="l" defTabSz="914034" rtl="0" eaLnBrk="1" latinLnBrk="0" hangingPunct="1">
        <a:defRPr sz="1799" kern="1200">
          <a:solidFill>
            <a:schemeClr val="tx1"/>
          </a:solidFill>
          <a:latin typeface="+mn-lt"/>
          <a:ea typeface="+mn-ea"/>
          <a:cs typeface="+mn-cs"/>
        </a:defRPr>
      </a:lvl4pPr>
      <a:lvl5pPr marL="1828068" algn="l" defTabSz="914034" rtl="0" eaLnBrk="1" latinLnBrk="0" hangingPunct="1">
        <a:defRPr sz="1799" kern="1200">
          <a:solidFill>
            <a:schemeClr val="tx1"/>
          </a:solidFill>
          <a:latin typeface="+mn-lt"/>
          <a:ea typeface="+mn-ea"/>
          <a:cs typeface="+mn-cs"/>
        </a:defRPr>
      </a:lvl5pPr>
      <a:lvl6pPr marL="2285086" algn="l" defTabSz="914034" rtl="0" eaLnBrk="1" latinLnBrk="0" hangingPunct="1">
        <a:defRPr sz="1799" kern="1200">
          <a:solidFill>
            <a:schemeClr val="tx1"/>
          </a:solidFill>
          <a:latin typeface="+mn-lt"/>
          <a:ea typeface="+mn-ea"/>
          <a:cs typeface="+mn-cs"/>
        </a:defRPr>
      </a:lvl6pPr>
      <a:lvl7pPr marL="2742103" algn="l" defTabSz="914034" rtl="0" eaLnBrk="1" latinLnBrk="0" hangingPunct="1">
        <a:defRPr sz="1799" kern="1200">
          <a:solidFill>
            <a:schemeClr val="tx1"/>
          </a:solidFill>
          <a:latin typeface="+mn-lt"/>
          <a:ea typeface="+mn-ea"/>
          <a:cs typeface="+mn-cs"/>
        </a:defRPr>
      </a:lvl7pPr>
      <a:lvl8pPr marL="3199120" algn="l" defTabSz="914034" rtl="0" eaLnBrk="1" latinLnBrk="0" hangingPunct="1">
        <a:defRPr sz="1799" kern="1200">
          <a:solidFill>
            <a:schemeClr val="tx1"/>
          </a:solidFill>
          <a:latin typeface="+mn-lt"/>
          <a:ea typeface="+mn-ea"/>
          <a:cs typeface="+mn-cs"/>
        </a:defRPr>
      </a:lvl8pPr>
      <a:lvl9pPr marL="3656137" algn="l" defTabSz="914034"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59">
          <p15:clr>
            <a:srgbClr val="F26B43"/>
          </p15:clr>
        </p15:guide>
        <p15:guide id="2" pos="3841">
          <p15:clr>
            <a:srgbClr val="F26B43"/>
          </p15:clr>
        </p15:guide>
        <p15:guide id="3" pos="565">
          <p15:clr>
            <a:srgbClr val="F26B43"/>
          </p15:clr>
        </p15:guide>
        <p15:guide id="4" orient="horz" pos="4007">
          <p15:clr>
            <a:srgbClr val="F26B43"/>
          </p15:clr>
        </p15:guide>
        <p15:guide id="5" orient="horz" pos="1235">
          <p15:clr>
            <a:srgbClr val="F26B43"/>
          </p15:clr>
        </p15:guide>
        <p15:guide id="6" orient="horz" pos="553">
          <p15:clr>
            <a:srgbClr val="F26B43"/>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785A3D6-1271-D247-9E96-1B376F4BE7BE}"/>
              </a:ext>
            </a:extLst>
          </p:cNvPr>
          <p:cNvSpPr txBox="1"/>
          <p:nvPr userDrawn="1"/>
        </p:nvSpPr>
        <p:spPr>
          <a:xfrm>
            <a:off x="1095467" y="6356939"/>
            <a:ext cx="1463467" cy="230832"/>
          </a:xfrm>
          <a:prstGeom prst="rect">
            <a:avLst/>
          </a:prstGeom>
          <a:noFill/>
        </p:spPr>
        <p:txBody>
          <a:bodyPr wrap="square" rtlCol="0">
            <a:spAutoFit/>
          </a:bodyPr>
          <a:lstStyle/>
          <a:p>
            <a:r>
              <a:rPr lang="en-US" sz="900" dirty="0">
                <a:solidFill>
                  <a:srgbClr val="1D1D1B"/>
                </a:solidFill>
                <a:latin typeface="Arial" panose="020B0604020202020204" pitchFamily="34" charset="0"/>
                <a:cs typeface="Arial" panose="020B0604020202020204" pitchFamily="34" charset="0"/>
              </a:rPr>
              <a:t>Huawei Confidential</a:t>
            </a:r>
          </a:p>
        </p:txBody>
      </p:sp>
      <p:sp>
        <p:nvSpPr>
          <p:cNvPr id="4" name="TextBox 3">
            <a:extLst>
              <a:ext uri="{FF2B5EF4-FFF2-40B4-BE49-F238E27FC236}">
                <a16:creationId xmlns:a16="http://schemas.microsoft.com/office/drawing/2014/main" id="{EABEE2EE-BF4D-7A4A-B3C6-9E47668CCD98}"/>
              </a:ext>
            </a:extLst>
          </p:cNvPr>
          <p:cNvSpPr txBox="1"/>
          <p:nvPr userDrawn="1"/>
        </p:nvSpPr>
        <p:spPr>
          <a:xfrm>
            <a:off x="734131" y="6402806"/>
            <a:ext cx="499729" cy="138499"/>
          </a:xfrm>
          <a:prstGeom prst="rect">
            <a:avLst/>
          </a:prstGeom>
          <a:noFill/>
        </p:spPr>
        <p:txBody>
          <a:bodyPr wrap="square" lIns="0" tIns="0" rIns="0" bIns="0" rtlCol="0">
            <a:spAutoFit/>
          </a:bodyPr>
          <a:lstStyle/>
          <a:p>
            <a:pPr defTabSz="890849">
              <a:defRPr/>
            </a:pPr>
            <a:fld id="{C3837181-38C6-AD4F-B8BA-B444770388BB}" type="slidenum">
              <a:rPr lang="en-US" sz="900" smtClean="0">
                <a:solidFill>
                  <a:srgbClr val="1D1D1B"/>
                </a:solidFill>
                <a:latin typeface="Arial" panose="020B0604020202020204" pitchFamily="34" charset="0"/>
                <a:cs typeface="Arial" panose="020B0604020202020204" pitchFamily="34" charset="0"/>
              </a:rPr>
              <a:pPr defTabSz="890849">
                <a:defRPr/>
              </a:pPr>
              <a:t>‹#›</a:t>
            </a:fld>
            <a:endParaRPr lang="en-US" sz="900" dirty="0">
              <a:solidFill>
                <a:srgbClr val="1D1D1B"/>
              </a:solidFill>
              <a:latin typeface="Arial" panose="020B0604020202020204" pitchFamily="34" charset="0"/>
              <a:cs typeface="Arial" panose="020B0604020202020204" pitchFamily="34" charset="0"/>
            </a:endParaRPr>
          </a:p>
        </p:txBody>
      </p:sp>
      <p:grpSp>
        <p:nvGrpSpPr>
          <p:cNvPr id="88" name="Group 87">
            <a:extLst>
              <a:ext uri="{FF2B5EF4-FFF2-40B4-BE49-F238E27FC236}">
                <a16:creationId xmlns:a16="http://schemas.microsoft.com/office/drawing/2014/main" id="{37333705-F8D6-2847-B3CB-F2FAB51E2A3B}"/>
              </a:ext>
            </a:extLst>
          </p:cNvPr>
          <p:cNvGrpSpPr>
            <a:grpSpLocks noChangeAspect="1"/>
          </p:cNvGrpSpPr>
          <p:nvPr userDrawn="1"/>
        </p:nvGrpSpPr>
        <p:grpSpPr>
          <a:xfrm>
            <a:off x="12290471" y="2625389"/>
            <a:ext cx="1963323" cy="4233515"/>
            <a:chOff x="5343885" y="-48857"/>
            <a:chExt cx="3263586" cy="7037279"/>
          </a:xfrm>
        </p:grpSpPr>
        <p:sp>
          <p:nvSpPr>
            <p:cNvPr id="89" name="矩形 13">
              <a:extLst>
                <a:ext uri="{FF2B5EF4-FFF2-40B4-BE49-F238E27FC236}">
                  <a16:creationId xmlns:a16="http://schemas.microsoft.com/office/drawing/2014/main" id="{B14DFA89-D483-CF47-82CC-DD86D7CAB09E}"/>
                </a:ext>
              </a:extLst>
            </p:cNvPr>
            <p:cNvSpPr/>
            <p:nvPr userDrawn="1"/>
          </p:nvSpPr>
          <p:spPr>
            <a:xfrm>
              <a:off x="5356401" y="1934171"/>
              <a:ext cx="791510" cy="664397"/>
            </a:xfrm>
            <a:prstGeom prst="rect">
              <a:avLst/>
            </a:prstGeom>
            <a:solidFill>
              <a:srgbClr val="C4005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196/0/84</a:t>
              </a:r>
            </a:p>
          </p:txBody>
        </p:sp>
        <p:sp>
          <p:nvSpPr>
            <p:cNvPr id="90" name="文本框 15">
              <a:extLst>
                <a:ext uri="{FF2B5EF4-FFF2-40B4-BE49-F238E27FC236}">
                  <a16:creationId xmlns:a16="http://schemas.microsoft.com/office/drawing/2014/main" id="{8223ADA0-340A-794B-93B7-24AFF612A719}"/>
                </a:ext>
              </a:extLst>
            </p:cNvPr>
            <p:cNvSpPr txBox="1"/>
            <p:nvPr userDrawn="1"/>
          </p:nvSpPr>
          <p:spPr>
            <a:xfrm>
              <a:off x="5352723" y="1694497"/>
              <a:ext cx="1052647" cy="204645"/>
            </a:xfrm>
            <a:prstGeom prst="rect">
              <a:avLst/>
            </a:prstGeom>
            <a:noFill/>
          </p:spPr>
          <p:txBody>
            <a:bodyPr wrap="square" lIns="0" tIns="0" rIns="0" bIns="0" rtlCol="0" anchor="b" anchorCtr="0">
              <a:spAutoFit/>
            </a:bodyPr>
            <a:lstStyle/>
            <a:p>
              <a:r>
                <a:rPr kumimoji="1" lang="zh-CN" altLang="en-US" sz="800" dirty="0">
                  <a:solidFill>
                    <a:srgbClr val="1D1D1A"/>
                  </a:solidFill>
                  <a:latin typeface="Microsoft YaHei" panose="020B0503020204020204" pitchFamily="34" charset="-122"/>
                  <a:ea typeface="Microsoft YaHei" panose="020B0503020204020204" pitchFamily="34" charset="-122"/>
                </a:rPr>
                <a:t>公司</a:t>
              </a:r>
              <a:r>
                <a:rPr kumimoji="1" lang="en-US" altLang="zh-CN" sz="800" dirty="0">
                  <a:solidFill>
                    <a:srgbClr val="1D1D1A"/>
                  </a:solidFill>
                  <a:latin typeface="Microsoft YaHei" panose="020B0503020204020204" pitchFamily="34" charset="-122"/>
                  <a:ea typeface="Microsoft YaHei" panose="020B0503020204020204" pitchFamily="34" charset="-122"/>
                </a:rPr>
                <a:t>XX</a:t>
              </a:r>
              <a:r>
                <a:rPr kumimoji="1" lang="zh-CN" altLang="en-US" sz="800" dirty="0">
                  <a:solidFill>
                    <a:srgbClr val="1D1D1A"/>
                  </a:solidFill>
                  <a:latin typeface="Microsoft YaHei" panose="020B0503020204020204" pitchFamily="34" charset="-122"/>
                  <a:ea typeface="Microsoft YaHei" panose="020B0503020204020204" pitchFamily="34" charset="-122"/>
                </a:rPr>
                <a:t>色</a:t>
              </a:r>
            </a:p>
          </p:txBody>
        </p:sp>
        <p:sp>
          <p:nvSpPr>
            <p:cNvPr id="91" name="矩形 13">
              <a:extLst>
                <a:ext uri="{FF2B5EF4-FFF2-40B4-BE49-F238E27FC236}">
                  <a16:creationId xmlns:a16="http://schemas.microsoft.com/office/drawing/2014/main" id="{5F63E0E3-4F22-7948-AB1A-40A84ECA92EC}"/>
                </a:ext>
              </a:extLst>
            </p:cNvPr>
            <p:cNvSpPr/>
            <p:nvPr userDrawn="1"/>
          </p:nvSpPr>
          <p:spPr>
            <a:xfrm>
              <a:off x="6184680" y="1934171"/>
              <a:ext cx="791510" cy="664397"/>
            </a:xfrm>
            <a:prstGeom prst="rect">
              <a:avLst/>
            </a:prstGeom>
            <a:solidFill>
              <a:srgbClr val="CB377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203/55/120</a:t>
              </a:r>
            </a:p>
          </p:txBody>
        </p:sp>
        <p:sp>
          <p:nvSpPr>
            <p:cNvPr id="92" name="矩形 13">
              <a:extLst>
                <a:ext uri="{FF2B5EF4-FFF2-40B4-BE49-F238E27FC236}">
                  <a16:creationId xmlns:a16="http://schemas.microsoft.com/office/drawing/2014/main" id="{29C4A3C6-7C7B-7140-8F73-591E9F49143F}"/>
                </a:ext>
              </a:extLst>
            </p:cNvPr>
            <p:cNvSpPr/>
            <p:nvPr userDrawn="1"/>
          </p:nvSpPr>
          <p:spPr>
            <a:xfrm>
              <a:off x="5356401" y="3403061"/>
              <a:ext cx="791510" cy="664397"/>
            </a:xfrm>
            <a:prstGeom prst="rect">
              <a:avLst/>
            </a:prstGeom>
            <a:solidFill>
              <a:srgbClr val="ED6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237/109/0</a:t>
              </a:r>
            </a:p>
          </p:txBody>
        </p:sp>
        <p:sp>
          <p:nvSpPr>
            <p:cNvPr id="93" name="矩形 13">
              <a:extLst>
                <a:ext uri="{FF2B5EF4-FFF2-40B4-BE49-F238E27FC236}">
                  <a16:creationId xmlns:a16="http://schemas.microsoft.com/office/drawing/2014/main" id="{BE4C9A8D-46B0-5B40-BC47-DB6C4899227F}"/>
                </a:ext>
              </a:extLst>
            </p:cNvPr>
            <p:cNvSpPr/>
            <p:nvPr userDrawn="1"/>
          </p:nvSpPr>
          <p:spPr>
            <a:xfrm>
              <a:off x="6184680" y="2673360"/>
              <a:ext cx="791510" cy="664397"/>
            </a:xfrm>
            <a:prstGeom prst="rect">
              <a:avLst/>
            </a:prstGeom>
            <a:solidFill>
              <a:srgbClr val="99363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defRPr/>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153/54/54</a:t>
              </a:r>
            </a:p>
          </p:txBody>
        </p:sp>
        <p:sp>
          <p:nvSpPr>
            <p:cNvPr id="94" name="矩形 13">
              <a:extLst>
                <a:ext uri="{FF2B5EF4-FFF2-40B4-BE49-F238E27FC236}">
                  <a16:creationId xmlns:a16="http://schemas.microsoft.com/office/drawing/2014/main" id="{612F2ED4-F7A4-9E48-95E1-8D07B3BBE962}"/>
                </a:ext>
              </a:extLst>
            </p:cNvPr>
            <p:cNvSpPr/>
            <p:nvPr userDrawn="1"/>
          </p:nvSpPr>
          <p:spPr>
            <a:xfrm>
              <a:off x="5356401" y="4866463"/>
              <a:ext cx="791510" cy="664397"/>
            </a:xfrm>
            <a:prstGeom prst="rect">
              <a:avLst/>
            </a:prstGeom>
            <a:solidFill>
              <a:srgbClr val="62B23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98/178/48</a:t>
              </a:r>
            </a:p>
          </p:txBody>
        </p:sp>
        <p:sp>
          <p:nvSpPr>
            <p:cNvPr id="95" name="矩形 13">
              <a:extLst>
                <a:ext uri="{FF2B5EF4-FFF2-40B4-BE49-F238E27FC236}">
                  <a16:creationId xmlns:a16="http://schemas.microsoft.com/office/drawing/2014/main" id="{A9E1D476-C288-8945-A68A-1F20C557294B}"/>
                </a:ext>
              </a:extLst>
            </p:cNvPr>
            <p:cNvSpPr/>
            <p:nvPr userDrawn="1"/>
          </p:nvSpPr>
          <p:spPr>
            <a:xfrm>
              <a:off x="6184680" y="3415851"/>
              <a:ext cx="791510" cy="664397"/>
            </a:xfrm>
            <a:prstGeom prst="rect">
              <a:avLst/>
            </a:prstGeom>
            <a:solidFill>
              <a:srgbClr val="F2894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242/137/68</a:t>
              </a:r>
              <a:endParaRPr kumimoji="1" lang="mr-IN" altLang="zh-CN" sz="500" b="1" dirty="0">
                <a:solidFill>
                  <a:srgbClr val="FFFFFF"/>
                </a:solidFill>
                <a:latin typeface="Arial" charset="0"/>
                <a:ea typeface="Arial" charset="0"/>
                <a:cs typeface="Arial" charset="0"/>
              </a:endParaRPr>
            </a:p>
          </p:txBody>
        </p:sp>
        <p:sp>
          <p:nvSpPr>
            <p:cNvPr id="96" name="矩形 13">
              <a:extLst>
                <a:ext uri="{FF2B5EF4-FFF2-40B4-BE49-F238E27FC236}">
                  <a16:creationId xmlns:a16="http://schemas.microsoft.com/office/drawing/2014/main" id="{42823EBB-E62E-F149-AC9A-09950051F283}"/>
                </a:ext>
              </a:extLst>
            </p:cNvPr>
            <p:cNvSpPr/>
            <p:nvPr userDrawn="1"/>
          </p:nvSpPr>
          <p:spPr>
            <a:xfrm>
              <a:off x="5353240" y="184963"/>
              <a:ext cx="791510" cy="664397"/>
            </a:xfrm>
            <a:prstGeom prst="rect">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PANTONE 185C</a:t>
              </a:r>
            </a:p>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199/0/11  </a:t>
              </a:r>
            </a:p>
          </p:txBody>
        </p:sp>
        <p:sp>
          <p:nvSpPr>
            <p:cNvPr id="97" name="文本框 15">
              <a:extLst>
                <a:ext uri="{FF2B5EF4-FFF2-40B4-BE49-F238E27FC236}">
                  <a16:creationId xmlns:a16="http://schemas.microsoft.com/office/drawing/2014/main" id="{EA01C299-6FF2-3642-AAEC-A1DF62D9C654}"/>
                </a:ext>
              </a:extLst>
            </p:cNvPr>
            <p:cNvSpPr txBox="1"/>
            <p:nvPr userDrawn="1"/>
          </p:nvSpPr>
          <p:spPr>
            <a:xfrm>
              <a:off x="5343885" y="-48857"/>
              <a:ext cx="726488" cy="204645"/>
            </a:xfrm>
            <a:prstGeom prst="rect">
              <a:avLst/>
            </a:prstGeom>
            <a:noFill/>
          </p:spPr>
          <p:txBody>
            <a:bodyPr wrap="square" lIns="0" tIns="0" rIns="0" bIns="0" rtlCol="0" anchor="b" anchorCtr="0">
              <a:spAutoFit/>
            </a:bodyPr>
            <a:lstStyle/>
            <a:p>
              <a:r>
                <a:rPr kumimoji="1" lang="zh-CN" altLang="en-US" sz="800" dirty="0">
                  <a:solidFill>
                    <a:srgbClr val="1D1D1A"/>
                  </a:solidFill>
                  <a:latin typeface="Microsoft YaHei" panose="020B0503020204020204" pitchFamily="34" charset="-122"/>
                  <a:ea typeface="Microsoft YaHei" panose="020B0503020204020204" pitchFamily="34" charset="-122"/>
                </a:rPr>
                <a:t>公司色</a:t>
              </a:r>
            </a:p>
          </p:txBody>
        </p:sp>
        <p:sp>
          <p:nvSpPr>
            <p:cNvPr id="98" name="矩形 13">
              <a:extLst>
                <a:ext uri="{FF2B5EF4-FFF2-40B4-BE49-F238E27FC236}">
                  <a16:creationId xmlns:a16="http://schemas.microsoft.com/office/drawing/2014/main" id="{B84AB502-165F-764A-9621-65CA8CBBEAEA}"/>
                </a:ext>
              </a:extLst>
            </p:cNvPr>
            <p:cNvSpPr/>
            <p:nvPr userDrawn="1"/>
          </p:nvSpPr>
          <p:spPr>
            <a:xfrm>
              <a:off x="5352600" y="918047"/>
              <a:ext cx="791510" cy="664397"/>
            </a:xfrm>
            <a:prstGeom prst="rect">
              <a:avLst/>
            </a:prstGeom>
            <a:solidFill>
              <a:srgbClr val="C8102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PANTONE 186C</a:t>
              </a:r>
            </a:p>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200/16/46  </a:t>
              </a:r>
            </a:p>
          </p:txBody>
        </p:sp>
        <p:sp>
          <p:nvSpPr>
            <p:cNvPr id="99" name="矩形 13">
              <a:extLst>
                <a:ext uri="{FF2B5EF4-FFF2-40B4-BE49-F238E27FC236}">
                  <a16:creationId xmlns:a16="http://schemas.microsoft.com/office/drawing/2014/main" id="{CB8870E8-3E95-764C-B621-A168E194CC7A}"/>
                </a:ext>
              </a:extLst>
            </p:cNvPr>
            <p:cNvSpPr/>
            <p:nvPr userDrawn="1"/>
          </p:nvSpPr>
          <p:spPr>
            <a:xfrm>
              <a:off x="5354164" y="2665974"/>
              <a:ext cx="791510" cy="664397"/>
            </a:xfrm>
            <a:prstGeom prst="rect">
              <a:avLst/>
            </a:prstGeom>
            <a:solidFill>
              <a:srgbClr val="7F000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127/0/1</a:t>
              </a:r>
            </a:p>
          </p:txBody>
        </p:sp>
        <p:sp>
          <p:nvSpPr>
            <p:cNvPr id="100" name="矩形 13">
              <a:extLst>
                <a:ext uri="{FF2B5EF4-FFF2-40B4-BE49-F238E27FC236}">
                  <a16:creationId xmlns:a16="http://schemas.microsoft.com/office/drawing/2014/main" id="{356EF69A-1936-544F-A95F-0664F4E186D5}"/>
                </a:ext>
              </a:extLst>
            </p:cNvPr>
            <p:cNvSpPr/>
            <p:nvPr userDrawn="1"/>
          </p:nvSpPr>
          <p:spPr>
            <a:xfrm>
              <a:off x="5354164" y="4134866"/>
              <a:ext cx="791510" cy="664397"/>
            </a:xfrm>
            <a:prstGeom prst="rect">
              <a:avLst/>
            </a:prstGeom>
            <a:solidFill>
              <a:srgbClr val="FCC8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52/200/0</a:t>
              </a:r>
            </a:p>
          </p:txBody>
        </p:sp>
        <p:sp>
          <p:nvSpPr>
            <p:cNvPr id="101" name="矩形 13">
              <a:extLst>
                <a:ext uri="{FF2B5EF4-FFF2-40B4-BE49-F238E27FC236}">
                  <a16:creationId xmlns:a16="http://schemas.microsoft.com/office/drawing/2014/main" id="{03EBAB43-95A5-1C4A-8458-B86EB3D51FCA}"/>
                </a:ext>
              </a:extLst>
            </p:cNvPr>
            <p:cNvSpPr/>
            <p:nvPr userDrawn="1"/>
          </p:nvSpPr>
          <p:spPr>
            <a:xfrm>
              <a:off x="5354164" y="5596166"/>
              <a:ext cx="791510" cy="664397"/>
            </a:xfrm>
            <a:prstGeom prst="rect">
              <a:avLst/>
            </a:prstGeom>
            <a:solidFill>
              <a:srgbClr val="30B5C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48/181/197</a:t>
              </a:r>
            </a:p>
          </p:txBody>
        </p:sp>
        <p:sp>
          <p:nvSpPr>
            <p:cNvPr id="102" name="矩形 13">
              <a:extLst>
                <a:ext uri="{FF2B5EF4-FFF2-40B4-BE49-F238E27FC236}">
                  <a16:creationId xmlns:a16="http://schemas.microsoft.com/office/drawing/2014/main" id="{371A8520-F934-304C-B57F-B49F768694E2}"/>
                </a:ext>
              </a:extLst>
            </p:cNvPr>
            <p:cNvSpPr/>
            <p:nvPr userDrawn="1"/>
          </p:nvSpPr>
          <p:spPr>
            <a:xfrm>
              <a:off x="6194511" y="4866463"/>
              <a:ext cx="791510" cy="664397"/>
            </a:xfrm>
            <a:prstGeom prst="rect">
              <a:avLst/>
            </a:prstGeom>
            <a:solidFill>
              <a:srgbClr val="81C15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129/193/95</a:t>
              </a:r>
            </a:p>
          </p:txBody>
        </p:sp>
        <p:sp>
          <p:nvSpPr>
            <p:cNvPr id="103" name="矩形 13">
              <a:extLst>
                <a:ext uri="{FF2B5EF4-FFF2-40B4-BE49-F238E27FC236}">
                  <a16:creationId xmlns:a16="http://schemas.microsoft.com/office/drawing/2014/main" id="{B83004D7-279B-C14E-9FCF-870FA1B74FDF}"/>
                </a:ext>
              </a:extLst>
            </p:cNvPr>
            <p:cNvSpPr/>
            <p:nvPr userDrawn="1"/>
          </p:nvSpPr>
          <p:spPr>
            <a:xfrm>
              <a:off x="6192274" y="4134866"/>
              <a:ext cx="791510" cy="664397"/>
            </a:xfrm>
            <a:prstGeom prst="rect">
              <a:avLst/>
            </a:prstGeom>
            <a:solidFill>
              <a:srgbClr val="FDD35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253/211/81</a:t>
              </a:r>
            </a:p>
          </p:txBody>
        </p:sp>
        <p:sp>
          <p:nvSpPr>
            <p:cNvPr id="104" name="矩形 13">
              <a:extLst>
                <a:ext uri="{FF2B5EF4-FFF2-40B4-BE49-F238E27FC236}">
                  <a16:creationId xmlns:a16="http://schemas.microsoft.com/office/drawing/2014/main" id="{99635968-4E69-CC41-9D78-6DF253FE3035}"/>
                </a:ext>
              </a:extLst>
            </p:cNvPr>
            <p:cNvSpPr/>
            <p:nvPr userDrawn="1"/>
          </p:nvSpPr>
          <p:spPr>
            <a:xfrm>
              <a:off x="6192274" y="5596166"/>
              <a:ext cx="791510" cy="664397"/>
            </a:xfrm>
            <a:prstGeom prst="rect">
              <a:avLst/>
            </a:prstGeom>
            <a:solidFill>
              <a:srgbClr val="56C4D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86/196/210</a:t>
              </a:r>
            </a:p>
          </p:txBody>
        </p:sp>
        <p:sp>
          <p:nvSpPr>
            <p:cNvPr id="105" name="矩形 13">
              <a:extLst>
                <a:ext uri="{FF2B5EF4-FFF2-40B4-BE49-F238E27FC236}">
                  <a16:creationId xmlns:a16="http://schemas.microsoft.com/office/drawing/2014/main" id="{BDBE4949-07B7-F046-AD95-68E4B0C11CCD}"/>
                </a:ext>
              </a:extLst>
            </p:cNvPr>
            <p:cNvSpPr/>
            <p:nvPr/>
          </p:nvSpPr>
          <p:spPr>
            <a:xfrm>
              <a:off x="6186245" y="184963"/>
              <a:ext cx="791510" cy="664397"/>
            </a:xfrm>
            <a:prstGeom prst="rect">
              <a:avLst/>
            </a:prstGeom>
            <a:solidFill>
              <a:srgbClr val="D3394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211/57/65</a:t>
              </a:r>
            </a:p>
          </p:txBody>
        </p:sp>
        <p:sp>
          <p:nvSpPr>
            <p:cNvPr id="106" name="矩形 13">
              <a:extLst>
                <a:ext uri="{FF2B5EF4-FFF2-40B4-BE49-F238E27FC236}">
                  <a16:creationId xmlns:a16="http://schemas.microsoft.com/office/drawing/2014/main" id="{AA9F9E00-6A31-F14B-A2E4-79908835FD14}"/>
                </a:ext>
              </a:extLst>
            </p:cNvPr>
            <p:cNvSpPr/>
            <p:nvPr/>
          </p:nvSpPr>
          <p:spPr>
            <a:xfrm>
              <a:off x="6185604" y="918047"/>
              <a:ext cx="791510" cy="664397"/>
            </a:xfrm>
            <a:prstGeom prst="rect">
              <a:avLst/>
            </a:prstGeom>
            <a:solidFill>
              <a:srgbClr val="D3385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p>
            <a:p>
              <a:pPr algn="ctr">
                <a:lnSpc>
                  <a:spcPts val="620"/>
                </a:lnSpc>
              </a:pPr>
              <a:r>
                <a:rPr kumimoji="1" lang="en-US" altLang="zh-CN" sz="500" b="1" dirty="0">
                  <a:solidFill>
                    <a:srgbClr val="FFFFFF"/>
                  </a:solidFill>
                  <a:latin typeface="Arial" charset="0"/>
                  <a:ea typeface="Arial" charset="0"/>
                  <a:cs typeface="Arial" charset="0"/>
                </a:rPr>
                <a:t>211/56/89</a:t>
              </a:r>
            </a:p>
          </p:txBody>
        </p:sp>
        <p:sp>
          <p:nvSpPr>
            <p:cNvPr id="107" name="矩形 13">
              <a:extLst>
                <a:ext uri="{FF2B5EF4-FFF2-40B4-BE49-F238E27FC236}">
                  <a16:creationId xmlns:a16="http://schemas.microsoft.com/office/drawing/2014/main" id="{38715A31-485E-B744-B409-43F9F04B48F7}"/>
                </a:ext>
              </a:extLst>
            </p:cNvPr>
            <p:cNvSpPr/>
            <p:nvPr/>
          </p:nvSpPr>
          <p:spPr>
            <a:xfrm>
              <a:off x="6996262" y="1934171"/>
              <a:ext cx="791510" cy="664397"/>
            </a:xfrm>
            <a:prstGeom prst="rect">
              <a:avLst/>
            </a:prstGeom>
            <a:solidFill>
              <a:srgbClr val="DD80A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221/128/170</a:t>
              </a:r>
            </a:p>
          </p:txBody>
        </p:sp>
        <p:sp>
          <p:nvSpPr>
            <p:cNvPr id="108" name="矩形 13">
              <a:extLst>
                <a:ext uri="{FF2B5EF4-FFF2-40B4-BE49-F238E27FC236}">
                  <a16:creationId xmlns:a16="http://schemas.microsoft.com/office/drawing/2014/main" id="{4AE1609B-25DD-2C4A-B05B-D18ADBC39C71}"/>
                </a:ext>
              </a:extLst>
            </p:cNvPr>
            <p:cNvSpPr/>
            <p:nvPr/>
          </p:nvSpPr>
          <p:spPr>
            <a:xfrm>
              <a:off x="6996262" y="2673360"/>
              <a:ext cx="791510" cy="664397"/>
            </a:xfrm>
            <a:prstGeom prst="rect">
              <a:avLst/>
            </a:prstGeom>
            <a:solidFill>
              <a:srgbClr val="BF80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defRPr/>
              </a:pPr>
              <a:r>
                <a:rPr kumimoji="1" lang="en-US" altLang="zh-CN" sz="500" b="1" dirty="0">
                  <a:solidFill>
                    <a:srgbClr val="595757"/>
                  </a:solidFill>
                  <a:latin typeface="Arial" charset="0"/>
                  <a:ea typeface="Arial" charset="0"/>
                  <a:cs typeface="Arial" charset="0"/>
                </a:rPr>
                <a:t>RGB 191/128/130</a:t>
              </a:r>
            </a:p>
          </p:txBody>
        </p:sp>
        <p:sp>
          <p:nvSpPr>
            <p:cNvPr id="109" name="矩形 13">
              <a:extLst>
                <a:ext uri="{FF2B5EF4-FFF2-40B4-BE49-F238E27FC236}">
                  <a16:creationId xmlns:a16="http://schemas.microsoft.com/office/drawing/2014/main" id="{ECE90F9F-DBBC-0B49-A42C-8B62397E473E}"/>
                </a:ext>
              </a:extLst>
            </p:cNvPr>
            <p:cNvSpPr/>
            <p:nvPr/>
          </p:nvSpPr>
          <p:spPr>
            <a:xfrm>
              <a:off x="6996262" y="3415851"/>
              <a:ext cx="791510" cy="664397"/>
            </a:xfrm>
            <a:prstGeom prst="rect">
              <a:avLst/>
            </a:prstGeom>
            <a:solidFill>
              <a:srgbClr val="F6B78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246/183/140</a:t>
              </a:r>
              <a:endParaRPr kumimoji="1" lang="mr-IN" altLang="zh-CN" sz="500" b="1" dirty="0">
                <a:solidFill>
                  <a:srgbClr val="595757"/>
                </a:solidFill>
                <a:latin typeface="Arial" charset="0"/>
                <a:ea typeface="Arial" charset="0"/>
                <a:cs typeface="Arial" charset="0"/>
              </a:endParaRPr>
            </a:p>
          </p:txBody>
        </p:sp>
        <p:sp>
          <p:nvSpPr>
            <p:cNvPr id="110" name="矩形 13">
              <a:extLst>
                <a:ext uri="{FF2B5EF4-FFF2-40B4-BE49-F238E27FC236}">
                  <a16:creationId xmlns:a16="http://schemas.microsoft.com/office/drawing/2014/main" id="{D5B387BA-F8B8-B54E-966E-F24E271747C4}"/>
                </a:ext>
              </a:extLst>
            </p:cNvPr>
            <p:cNvSpPr/>
            <p:nvPr/>
          </p:nvSpPr>
          <p:spPr>
            <a:xfrm>
              <a:off x="7006093" y="4866463"/>
              <a:ext cx="791510" cy="664397"/>
            </a:xfrm>
            <a:prstGeom prst="rect">
              <a:avLst/>
            </a:prstGeom>
            <a:solidFill>
              <a:srgbClr val="AFD89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176/216/156</a:t>
              </a:r>
            </a:p>
          </p:txBody>
        </p:sp>
        <p:sp>
          <p:nvSpPr>
            <p:cNvPr id="111" name="矩形 13">
              <a:extLst>
                <a:ext uri="{FF2B5EF4-FFF2-40B4-BE49-F238E27FC236}">
                  <a16:creationId xmlns:a16="http://schemas.microsoft.com/office/drawing/2014/main" id="{E6C9B99E-8C1C-2B49-B82E-3C754B8E5C02}"/>
                </a:ext>
              </a:extLst>
            </p:cNvPr>
            <p:cNvSpPr/>
            <p:nvPr/>
          </p:nvSpPr>
          <p:spPr>
            <a:xfrm>
              <a:off x="7003856" y="4134866"/>
              <a:ext cx="791510" cy="664397"/>
            </a:xfrm>
            <a:prstGeom prst="rect">
              <a:avLst/>
            </a:prstGeom>
            <a:solidFill>
              <a:srgbClr val="FDE39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253/227/181</a:t>
              </a:r>
            </a:p>
          </p:txBody>
        </p:sp>
        <p:sp>
          <p:nvSpPr>
            <p:cNvPr id="112" name="矩形 13">
              <a:extLst>
                <a:ext uri="{FF2B5EF4-FFF2-40B4-BE49-F238E27FC236}">
                  <a16:creationId xmlns:a16="http://schemas.microsoft.com/office/drawing/2014/main" id="{0106BFA2-9DE1-3A42-A6C6-69BCE0FA34F4}"/>
                </a:ext>
              </a:extLst>
            </p:cNvPr>
            <p:cNvSpPr/>
            <p:nvPr/>
          </p:nvSpPr>
          <p:spPr>
            <a:xfrm>
              <a:off x="7003856" y="5596166"/>
              <a:ext cx="791510" cy="664397"/>
            </a:xfrm>
            <a:prstGeom prst="rect">
              <a:avLst/>
            </a:prstGeom>
            <a:solidFill>
              <a:srgbClr val="94DAE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148/218/226</a:t>
              </a:r>
            </a:p>
          </p:txBody>
        </p:sp>
        <p:sp>
          <p:nvSpPr>
            <p:cNvPr id="113" name="矩形 13">
              <a:extLst>
                <a:ext uri="{FF2B5EF4-FFF2-40B4-BE49-F238E27FC236}">
                  <a16:creationId xmlns:a16="http://schemas.microsoft.com/office/drawing/2014/main" id="{F760C1C5-4342-C346-A7D2-D101978EDF66}"/>
                </a:ext>
              </a:extLst>
            </p:cNvPr>
            <p:cNvSpPr/>
            <p:nvPr/>
          </p:nvSpPr>
          <p:spPr>
            <a:xfrm>
              <a:off x="6997826" y="184963"/>
              <a:ext cx="791510" cy="664397"/>
            </a:xfrm>
            <a:prstGeom prst="rect">
              <a:avLst/>
            </a:prstGeom>
            <a:solidFill>
              <a:srgbClr val="E2818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226/129/137</a:t>
              </a:r>
            </a:p>
          </p:txBody>
        </p:sp>
        <p:sp>
          <p:nvSpPr>
            <p:cNvPr id="114" name="矩形 13">
              <a:extLst>
                <a:ext uri="{FF2B5EF4-FFF2-40B4-BE49-F238E27FC236}">
                  <a16:creationId xmlns:a16="http://schemas.microsoft.com/office/drawing/2014/main" id="{5BB50A4A-0B64-7E4C-824C-1EBCA1A992CF}"/>
                </a:ext>
              </a:extLst>
            </p:cNvPr>
            <p:cNvSpPr/>
            <p:nvPr/>
          </p:nvSpPr>
          <p:spPr>
            <a:xfrm>
              <a:off x="6997185" y="918047"/>
              <a:ext cx="791510" cy="664397"/>
            </a:xfrm>
            <a:prstGeom prst="rect">
              <a:avLst/>
            </a:prstGeom>
            <a:solidFill>
              <a:srgbClr val="E2819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226/129/152</a:t>
              </a:r>
            </a:p>
          </p:txBody>
        </p:sp>
        <p:sp>
          <p:nvSpPr>
            <p:cNvPr id="115" name="矩形 13">
              <a:extLst>
                <a:ext uri="{FF2B5EF4-FFF2-40B4-BE49-F238E27FC236}">
                  <a16:creationId xmlns:a16="http://schemas.microsoft.com/office/drawing/2014/main" id="{756A7E25-6C44-8A44-A8C5-61D19BC9EDAF}"/>
                </a:ext>
              </a:extLst>
            </p:cNvPr>
            <p:cNvSpPr/>
            <p:nvPr userDrawn="1"/>
          </p:nvSpPr>
          <p:spPr>
            <a:xfrm>
              <a:off x="7806130" y="1934171"/>
              <a:ext cx="791510" cy="664397"/>
            </a:xfrm>
            <a:prstGeom prst="rect">
              <a:avLst/>
            </a:prstGeom>
            <a:solidFill>
              <a:srgbClr val="EBB3C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235/179/204</a:t>
              </a:r>
            </a:p>
          </p:txBody>
        </p:sp>
        <p:sp>
          <p:nvSpPr>
            <p:cNvPr id="116" name="矩形 13">
              <a:extLst>
                <a:ext uri="{FF2B5EF4-FFF2-40B4-BE49-F238E27FC236}">
                  <a16:creationId xmlns:a16="http://schemas.microsoft.com/office/drawing/2014/main" id="{96588389-39CD-DF4E-B9AC-92091E25724E}"/>
                </a:ext>
              </a:extLst>
            </p:cNvPr>
            <p:cNvSpPr/>
            <p:nvPr/>
          </p:nvSpPr>
          <p:spPr>
            <a:xfrm>
              <a:off x="7806130" y="2673360"/>
              <a:ext cx="791510" cy="664397"/>
            </a:xfrm>
            <a:prstGeom prst="rect">
              <a:avLst/>
            </a:prstGeom>
            <a:solidFill>
              <a:srgbClr val="D8B3B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defRPr/>
              </a:pPr>
              <a:r>
                <a:rPr kumimoji="1" lang="en-US" altLang="zh-CN" sz="500" b="1" dirty="0">
                  <a:solidFill>
                    <a:srgbClr val="595757"/>
                  </a:solidFill>
                  <a:latin typeface="Arial" charset="0"/>
                  <a:ea typeface="Arial" charset="0"/>
                  <a:cs typeface="Arial" charset="0"/>
                </a:rPr>
                <a:t>RGB 216/179/179</a:t>
              </a:r>
            </a:p>
          </p:txBody>
        </p:sp>
        <p:sp>
          <p:nvSpPr>
            <p:cNvPr id="117" name="矩形 13">
              <a:extLst>
                <a:ext uri="{FF2B5EF4-FFF2-40B4-BE49-F238E27FC236}">
                  <a16:creationId xmlns:a16="http://schemas.microsoft.com/office/drawing/2014/main" id="{20725C9F-31AE-DB44-B70A-B4ECDEC0BC00}"/>
                </a:ext>
              </a:extLst>
            </p:cNvPr>
            <p:cNvSpPr/>
            <p:nvPr/>
          </p:nvSpPr>
          <p:spPr>
            <a:xfrm>
              <a:off x="7806130" y="3415851"/>
              <a:ext cx="791510" cy="664397"/>
            </a:xfrm>
            <a:prstGeom prst="rect">
              <a:avLst/>
            </a:prstGeom>
            <a:solidFill>
              <a:srgbClr val="FAD3B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250/211/187</a:t>
              </a:r>
              <a:endParaRPr kumimoji="1" lang="mr-IN" altLang="zh-CN" sz="500" b="1" dirty="0">
                <a:solidFill>
                  <a:srgbClr val="595757"/>
                </a:solidFill>
                <a:latin typeface="Arial" charset="0"/>
                <a:ea typeface="Arial" charset="0"/>
                <a:cs typeface="Arial" charset="0"/>
              </a:endParaRPr>
            </a:p>
          </p:txBody>
        </p:sp>
        <p:sp>
          <p:nvSpPr>
            <p:cNvPr id="118" name="矩形 13">
              <a:extLst>
                <a:ext uri="{FF2B5EF4-FFF2-40B4-BE49-F238E27FC236}">
                  <a16:creationId xmlns:a16="http://schemas.microsoft.com/office/drawing/2014/main" id="{AC5BCC27-B68D-0743-8E0B-E25F8D01C3A4}"/>
                </a:ext>
              </a:extLst>
            </p:cNvPr>
            <p:cNvSpPr/>
            <p:nvPr/>
          </p:nvSpPr>
          <p:spPr>
            <a:xfrm>
              <a:off x="7815961" y="4866463"/>
              <a:ext cx="791510" cy="664397"/>
            </a:xfrm>
            <a:prstGeom prst="rect">
              <a:avLst/>
            </a:prstGeom>
            <a:solidFill>
              <a:srgbClr val="D0E8C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208/232/196</a:t>
              </a:r>
            </a:p>
          </p:txBody>
        </p:sp>
        <p:sp>
          <p:nvSpPr>
            <p:cNvPr id="119" name="矩形 13">
              <a:extLst>
                <a:ext uri="{FF2B5EF4-FFF2-40B4-BE49-F238E27FC236}">
                  <a16:creationId xmlns:a16="http://schemas.microsoft.com/office/drawing/2014/main" id="{51C2E83A-C975-6945-B2FD-5B22BBB53DB7}"/>
                </a:ext>
              </a:extLst>
            </p:cNvPr>
            <p:cNvSpPr/>
            <p:nvPr/>
          </p:nvSpPr>
          <p:spPr>
            <a:xfrm>
              <a:off x="7813724" y="4134866"/>
              <a:ext cx="791510" cy="664397"/>
            </a:xfrm>
            <a:prstGeom prst="rect">
              <a:avLst/>
            </a:prstGeom>
            <a:solidFill>
              <a:srgbClr val="FEEE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254/238/193</a:t>
              </a:r>
            </a:p>
          </p:txBody>
        </p:sp>
        <p:sp>
          <p:nvSpPr>
            <p:cNvPr id="120" name="矩形 13">
              <a:extLst>
                <a:ext uri="{FF2B5EF4-FFF2-40B4-BE49-F238E27FC236}">
                  <a16:creationId xmlns:a16="http://schemas.microsoft.com/office/drawing/2014/main" id="{BEE9A95F-6965-354F-A2C7-2E8C81DDA52F}"/>
                </a:ext>
              </a:extLst>
            </p:cNvPr>
            <p:cNvSpPr/>
            <p:nvPr/>
          </p:nvSpPr>
          <p:spPr>
            <a:xfrm>
              <a:off x="7813724" y="5596166"/>
              <a:ext cx="791510" cy="664397"/>
            </a:xfrm>
            <a:prstGeom prst="rect">
              <a:avLst/>
            </a:prstGeom>
            <a:solidFill>
              <a:srgbClr val="BEE9E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190/23/238</a:t>
              </a:r>
            </a:p>
          </p:txBody>
        </p:sp>
        <p:sp>
          <p:nvSpPr>
            <p:cNvPr id="121" name="矩形 13">
              <a:extLst>
                <a:ext uri="{FF2B5EF4-FFF2-40B4-BE49-F238E27FC236}">
                  <a16:creationId xmlns:a16="http://schemas.microsoft.com/office/drawing/2014/main" id="{509164EB-3DC4-7A4F-9E7C-06EBC981CD0A}"/>
                </a:ext>
              </a:extLst>
            </p:cNvPr>
            <p:cNvSpPr/>
            <p:nvPr/>
          </p:nvSpPr>
          <p:spPr>
            <a:xfrm>
              <a:off x="7807694" y="184963"/>
              <a:ext cx="791510" cy="664397"/>
            </a:xfrm>
            <a:prstGeom prst="rect">
              <a:avLst/>
            </a:prstGeom>
            <a:solidFill>
              <a:srgbClr val="EEB3B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239/178/184</a:t>
              </a:r>
            </a:p>
          </p:txBody>
        </p:sp>
        <p:sp>
          <p:nvSpPr>
            <p:cNvPr id="122" name="矩形 13">
              <a:extLst>
                <a:ext uri="{FF2B5EF4-FFF2-40B4-BE49-F238E27FC236}">
                  <a16:creationId xmlns:a16="http://schemas.microsoft.com/office/drawing/2014/main" id="{667867DD-D3E6-3040-A7B5-39345C0CE2E3}"/>
                </a:ext>
              </a:extLst>
            </p:cNvPr>
            <p:cNvSpPr/>
            <p:nvPr/>
          </p:nvSpPr>
          <p:spPr>
            <a:xfrm>
              <a:off x="7807054" y="918047"/>
              <a:ext cx="791510" cy="664397"/>
            </a:xfrm>
            <a:prstGeom prst="rect">
              <a:avLst/>
            </a:prstGeom>
            <a:solidFill>
              <a:srgbClr val="EEB3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238/179/193</a:t>
              </a:r>
            </a:p>
          </p:txBody>
        </p:sp>
        <p:sp>
          <p:nvSpPr>
            <p:cNvPr id="123" name="矩形 13">
              <a:extLst>
                <a:ext uri="{FF2B5EF4-FFF2-40B4-BE49-F238E27FC236}">
                  <a16:creationId xmlns:a16="http://schemas.microsoft.com/office/drawing/2014/main" id="{9EE10597-3782-AB46-8453-89FA049C6C46}"/>
                </a:ext>
              </a:extLst>
            </p:cNvPr>
            <p:cNvSpPr/>
            <p:nvPr userDrawn="1"/>
          </p:nvSpPr>
          <p:spPr>
            <a:xfrm>
              <a:off x="5354169" y="6324025"/>
              <a:ext cx="513579" cy="664397"/>
            </a:xfrm>
            <a:prstGeom prst="rect">
              <a:avLst/>
            </a:prstGeom>
            <a:solidFill>
              <a:srgbClr val="22181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35/24/21</a:t>
              </a:r>
            </a:p>
          </p:txBody>
        </p:sp>
        <p:sp>
          <p:nvSpPr>
            <p:cNvPr id="124" name="矩形 13">
              <a:extLst>
                <a:ext uri="{FF2B5EF4-FFF2-40B4-BE49-F238E27FC236}">
                  <a16:creationId xmlns:a16="http://schemas.microsoft.com/office/drawing/2014/main" id="{966B3529-B594-884C-BED0-5887B34BBBB8}"/>
                </a:ext>
              </a:extLst>
            </p:cNvPr>
            <p:cNvSpPr/>
            <p:nvPr userDrawn="1"/>
          </p:nvSpPr>
          <p:spPr>
            <a:xfrm>
              <a:off x="5900626" y="6324025"/>
              <a:ext cx="513579" cy="664397"/>
            </a:xfrm>
            <a:prstGeom prst="rect">
              <a:avLst/>
            </a:prstGeom>
            <a:solidFill>
              <a:srgbClr val="59575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p>
            <a:p>
              <a:pPr algn="ctr">
                <a:lnSpc>
                  <a:spcPts val="620"/>
                </a:lnSpc>
              </a:pPr>
              <a:r>
                <a:rPr kumimoji="1" lang="en-US" altLang="zh-CN" sz="500" b="1" dirty="0">
                  <a:solidFill>
                    <a:srgbClr val="FFFFFF"/>
                  </a:solidFill>
                  <a:latin typeface="Arial" charset="0"/>
                  <a:ea typeface="Arial" charset="0"/>
                  <a:cs typeface="Arial" charset="0"/>
                </a:rPr>
                <a:t>89/87/87</a:t>
              </a:r>
            </a:p>
          </p:txBody>
        </p:sp>
        <p:sp>
          <p:nvSpPr>
            <p:cNvPr id="125" name="矩形 13">
              <a:extLst>
                <a:ext uri="{FF2B5EF4-FFF2-40B4-BE49-F238E27FC236}">
                  <a16:creationId xmlns:a16="http://schemas.microsoft.com/office/drawing/2014/main" id="{0B0545C9-147F-584F-80D2-EF13876D7D33}"/>
                </a:ext>
              </a:extLst>
            </p:cNvPr>
            <p:cNvSpPr/>
            <p:nvPr userDrawn="1"/>
          </p:nvSpPr>
          <p:spPr>
            <a:xfrm>
              <a:off x="6450318" y="6324025"/>
              <a:ext cx="513579" cy="664397"/>
            </a:xfrm>
            <a:prstGeom prst="rect">
              <a:avLst/>
            </a:prstGeom>
            <a:solidFill>
              <a:srgbClr val="88888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p>
            <a:p>
              <a:pPr algn="ctr">
                <a:lnSpc>
                  <a:spcPts val="620"/>
                </a:lnSpc>
              </a:pPr>
              <a:r>
                <a:rPr kumimoji="1" lang="en-US" altLang="zh-CN" sz="500" b="1" dirty="0">
                  <a:solidFill>
                    <a:srgbClr val="FFFFFF"/>
                  </a:solidFill>
                  <a:latin typeface="Arial" charset="0"/>
                  <a:ea typeface="Arial" charset="0"/>
                  <a:cs typeface="Arial" charset="0"/>
                </a:rPr>
                <a:t>137/137/</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137</a:t>
              </a:r>
            </a:p>
          </p:txBody>
        </p:sp>
        <p:sp>
          <p:nvSpPr>
            <p:cNvPr id="126" name="矩形 13">
              <a:extLst>
                <a:ext uri="{FF2B5EF4-FFF2-40B4-BE49-F238E27FC236}">
                  <a16:creationId xmlns:a16="http://schemas.microsoft.com/office/drawing/2014/main" id="{44FD0A0B-0D45-3340-A523-465AC24134BF}"/>
                </a:ext>
              </a:extLst>
            </p:cNvPr>
            <p:cNvSpPr/>
            <p:nvPr userDrawn="1"/>
          </p:nvSpPr>
          <p:spPr>
            <a:xfrm>
              <a:off x="6998296" y="6324025"/>
              <a:ext cx="513579" cy="664397"/>
            </a:xfrm>
            <a:prstGeom prst="rect">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p>
            <a:p>
              <a:pPr algn="ctr">
                <a:lnSpc>
                  <a:spcPts val="620"/>
                </a:lnSpc>
              </a:pPr>
              <a:r>
                <a:rPr kumimoji="1" lang="en-US" altLang="zh-CN" sz="500" b="1" dirty="0">
                  <a:solidFill>
                    <a:srgbClr val="FFFFFF"/>
                  </a:solidFill>
                  <a:latin typeface="Arial" charset="0"/>
                  <a:ea typeface="Arial" charset="0"/>
                  <a:cs typeface="Arial" charset="0"/>
                </a:rPr>
                <a:t>181/181/</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181</a:t>
              </a:r>
            </a:p>
          </p:txBody>
        </p:sp>
        <p:sp>
          <p:nvSpPr>
            <p:cNvPr id="127" name="矩形 13">
              <a:extLst>
                <a:ext uri="{FF2B5EF4-FFF2-40B4-BE49-F238E27FC236}">
                  <a16:creationId xmlns:a16="http://schemas.microsoft.com/office/drawing/2014/main" id="{2C404A07-276B-3648-BB25-4EDB5905448C}"/>
                </a:ext>
              </a:extLst>
            </p:cNvPr>
            <p:cNvSpPr/>
            <p:nvPr userDrawn="1"/>
          </p:nvSpPr>
          <p:spPr>
            <a:xfrm>
              <a:off x="7541580" y="6324025"/>
              <a:ext cx="513579" cy="664397"/>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221/221/</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221</a:t>
              </a:r>
            </a:p>
          </p:txBody>
        </p:sp>
        <p:sp>
          <p:nvSpPr>
            <p:cNvPr id="128" name="矩形 13">
              <a:extLst>
                <a:ext uri="{FF2B5EF4-FFF2-40B4-BE49-F238E27FC236}">
                  <a16:creationId xmlns:a16="http://schemas.microsoft.com/office/drawing/2014/main" id="{72B0F29C-A346-8946-9B8E-8F1B9DFF7AD0}"/>
                </a:ext>
              </a:extLst>
            </p:cNvPr>
            <p:cNvSpPr/>
            <p:nvPr userDrawn="1"/>
          </p:nvSpPr>
          <p:spPr>
            <a:xfrm>
              <a:off x="8083608" y="6324025"/>
              <a:ext cx="513579" cy="664397"/>
            </a:xfrm>
            <a:prstGeom prst="rect">
              <a:avLst/>
            </a:prstGeom>
            <a:solidFill>
              <a:srgbClr val="FFFFFF"/>
            </a:solidFill>
            <a:ln w="6350">
              <a:solidFill>
                <a:srgbClr val="B5B5B5"/>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a:t>
              </a:r>
            </a:p>
            <a:p>
              <a:pPr algn="ctr">
                <a:lnSpc>
                  <a:spcPts val="620"/>
                </a:lnSpc>
              </a:pPr>
              <a:r>
                <a:rPr kumimoji="1" lang="en-US" altLang="zh-CN" sz="500" b="1" dirty="0">
                  <a:solidFill>
                    <a:srgbClr val="595757"/>
                  </a:solidFill>
                  <a:latin typeface="Arial" charset="0"/>
                  <a:ea typeface="Arial" charset="0"/>
                  <a:cs typeface="Arial" charset="0"/>
                </a:rPr>
                <a:t>255/255/</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255</a:t>
              </a:r>
            </a:p>
          </p:txBody>
        </p:sp>
      </p:grpSp>
      <p:pic>
        <p:nvPicPr>
          <p:cNvPr id="47" name="Picture 46">
            <a:extLst>
              <a:ext uri="{FF2B5EF4-FFF2-40B4-BE49-F238E27FC236}">
                <a16:creationId xmlns:a16="http://schemas.microsoft.com/office/drawing/2014/main" id="{92D9040A-3082-2F49-987E-B51574332EF5}"/>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196176" y="6323416"/>
            <a:ext cx="1270800" cy="275024"/>
          </a:xfrm>
          <a:prstGeom prst="rect">
            <a:avLst/>
          </a:prstGeom>
        </p:spPr>
      </p:pic>
    </p:spTree>
    <p:extLst>
      <p:ext uri="{BB962C8B-B14F-4D97-AF65-F5344CB8AC3E}">
        <p14:creationId xmlns:p14="http://schemas.microsoft.com/office/powerpoint/2010/main" val="297390547"/>
      </p:ext>
    </p:extLst>
  </p:cSld>
  <p:clrMap bg1="lt1" tx1="dk1" bg2="lt2" tx2="dk2" accent1="accent1" accent2="accent2" accent3="accent3" accent4="accent4" accent5="accent5" accent6="accent6" hlink="hlink" folHlink="folHlink"/>
  <p:sldLayoutIdLst>
    <p:sldLayoutId id="2147484084" r:id="rId1"/>
  </p:sldLayoutIdLst>
  <p:hf hdr="0" ftr="0" dt="0"/>
  <p:txStyles>
    <p:titleStyle>
      <a:lvl1pPr algn="l" defTabSz="1187798" rtl="0" eaLnBrk="1" latinLnBrk="0" hangingPunct="1">
        <a:lnSpc>
          <a:spcPct val="90000"/>
        </a:lnSpc>
        <a:spcBef>
          <a:spcPct val="0"/>
        </a:spcBef>
        <a:buNone/>
        <a:defRPr sz="5716" kern="1200">
          <a:solidFill>
            <a:schemeClr val="tx1"/>
          </a:solidFill>
          <a:latin typeface="+mj-lt"/>
          <a:ea typeface="+mj-ea"/>
          <a:cs typeface="+mj-cs"/>
        </a:defRPr>
      </a:lvl1pPr>
    </p:titleStyle>
    <p:bodyStyle>
      <a:lvl1pPr marL="296950" indent="-296950" algn="l" defTabSz="1187798" rtl="0" eaLnBrk="1" latinLnBrk="0" hangingPunct="1">
        <a:lnSpc>
          <a:spcPct val="90000"/>
        </a:lnSpc>
        <a:spcBef>
          <a:spcPts val="1299"/>
        </a:spcBef>
        <a:buFont typeface="Arial" panose="020B0604020202020204" pitchFamily="34" charset="0"/>
        <a:buChar char="•"/>
        <a:defRPr sz="3636" kern="1200">
          <a:solidFill>
            <a:schemeClr val="tx1"/>
          </a:solidFill>
          <a:latin typeface="+mn-lt"/>
          <a:ea typeface="+mn-ea"/>
          <a:cs typeface="+mn-cs"/>
        </a:defRPr>
      </a:lvl1pPr>
      <a:lvl2pPr marL="890849" indent="-296950" algn="l" defTabSz="1187798" rtl="0" eaLnBrk="1" latinLnBrk="0" hangingPunct="1">
        <a:lnSpc>
          <a:spcPct val="90000"/>
        </a:lnSpc>
        <a:spcBef>
          <a:spcPts val="650"/>
        </a:spcBef>
        <a:buFont typeface="Arial" panose="020B0604020202020204" pitchFamily="34" charset="0"/>
        <a:buChar char="•"/>
        <a:defRPr sz="3118" kern="1200">
          <a:solidFill>
            <a:schemeClr val="tx1"/>
          </a:solidFill>
          <a:latin typeface="+mn-lt"/>
          <a:ea typeface="+mn-ea"/>
          <a:cs typeface="+mn-cs"/>
        </a:defRPr>
      </a:lvl2pPr>
      <a:lvl3pPr marL="1484748" indent="-296950" algn="l" defTabSz="1187798" rtl="0" eaLnBrk="1" latinLnBrk="0" hangingPunct="1">
        <a:lnSpc>
          <a:spcPct val="90000"/>
        </a:lnSpc>
        <a:spcBef>
          <a:spcPts val="650"/>
        </a:spcBef>
        <a:buFont typeface="Arial" panose="020B0604020202020204" pitchFamily="34" charset="0"/>
        <a:buChar char="•"/>
        <a:defRPr sz="2598" kern="1200">
          <a:solidFill>
            <a:schemeClr val="tx1"/>
          </a:solidFill>
          <a:latin typeface="+mn-lt"/>
          <a:ea typeface="+mn-ea"/>
          <a:cs typeface="+mn-cs"/>
        </a:defRPr>
      </a:lvl3pPr>
      <a:lvl4pPr marL="2078648"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4pPr>
      <a:lvl5pPr marL="26725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5pPr>
      <a:lvl6pPr marL="32664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6pPr>
      <a:lvl7pPr marL="3860346"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7pPr>
      <a:lvl8pPr marL="4454245"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8pPr>
      <a:lvl9pPr marL="5048144"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9pPr>
    </p:bodyStyle>
    <p:otherStyle>
      <a:defPPr>
        <a:defRPr lang="en-US"/>
      </a:defPPr>
      <a:lvl1pPr marL="0" algn="l" defTabSz="1187798" rtl="0" eaLnBrk="1" latinLnBrk="0" hangingPunct="1">
        <a:defRPr sz="2338" kern="1200">
          <a:solidFill>
            <a:schemeClr val="tx1"/>
          </a:solidFill>
          <a:latin typeface="+mn-lt"/>
          <a:ea typeface="+mn-ea"/>
          <a:cs typeface="+mn-cs"/>
        </a:defRPr>
      </a:lvl1pPr>
      <a:lvl2pPr marL="593900" algn="l" defTabSz="1187798" rtl="0" eaLnBrk="1" latinLnBrk="0" hangingPunct="1">
        <a:defRPr sz="2338" kern="1200">
          <a:solidFill>
            <a:schemeClr val="tx1"/>
          </a:solidFill>
          <a:latin typeface="+mn-lt"/>
          <a:ea typeface="+mn-ea"/>
          <a:cs typeface="+mn-cs"/>
        </a:defRPr>
      </a:lvl2pPr>
      <a:lvl3pPr marL="1187798" algn="l" defTabSz="1187798" rtl="0" eaLnBrk="1" latinLnBrk="0" hangingPunct="1">
        <a:defRPr sz="2338" kern="1200">
          <a:solidFill>
            <a:schemeClr val="tx1"/>
          </a:solidFill>
          <a:latin typeface="+mn-lt"/>
          <a:ea typeface="+mn-ea"/>
          <a:cs typeface="+mn-cs"/>
        </a:defRPr>
      </a:lvl3pPr>
      <a:lvl4pPr marL="1781699" algn="l" defTabSz="1187798" rtl="0" eaLnBrk="1" latinLnBrk="0" hangingPunct="1">
        <a:defRPr sz="2338" kern="1200">
          <a:solidFill>
            <a:schemeClr val="tx1"/>
          </a:solidFill>
          <a:latin typeface="+mn-lt"/>
          <a:ea typeface="+mn-ea"/>
          <a:cs typeface="+mn-cs"/>
        </a:defRPr>
      </a:lvl4pPr>
      <a:lvl5pPr marL="2375598" algn="l" defTabSz="1187798" rtl="0" eaLnBrk="1" latinLnBrk="0" hangingPunct="1">
        <a:defRPr sz="2338" kern="1200">
          <a:solidFill>
            <a:schemeClr val="tx1"/>
          </a:solidFill>
          <a:latin typeface="+mn-lt"/>
          <a:ea typeface="+mn-ea"/>
          <a:cs typeface="+mn-cs"/>
        </a:defRPr>
      </a:lvl5pPr>
      <a:lvl6pPr marL="2969497" algn="l" defTabSz="1187798" rtl="0" eaLnBrk="1" latinLnBrk="0" hangingPunct="1">
        <a:defRPr sz="2338" kern="1200">
          <a:solidFill>
            <a:schemeClr val="tx1"/>
          </a:solidFill>
          <a:latin typeface="+mn-lt"/>
          <a:ea typeface="+mn-ea"/>
          <a:cs typeface="+mn-cs"/>
        </a:defRPr>
      </a:lvl6pPr>
      <a:lvl7pPr marL="3563396" algn="l" defTabSz="1187798" rtl="0" eaLnBrk="1" latinLnBrk="0" hangingPunct="1">
        <a:defRPr sz="2338" kern="1200">
          <a:solidFill>
            <a:schemeClr val="tx1"/>
          </a:solidFill>
          <a:latin typeface="+mn-lt"/>
          <a:ea typeface="+mn-ea"/>
          <a:cs typeface="+mn-cs"/>
        </a:defRPr>
      </a:lvl7pPr>
      <a:lvl8pPr marL="4157297" algn="l" defTabSz="1187798" rtl="0" eaLnBrk="1" latinLnBrk="0" hangingPunct="1">
        <a:defRPr sz="2338" kern="1200">
          <a:solidFill>
            <a:schemeClr val="tx1"/>
          </a:solidFill>
          <a:latin typeface="+mn-lt"/>
          <a:ea typeface="+mn-ea"/>
          <a:cs typeface="+mn-cs"/>
        </a:defRPr>
      </a:lvl8pPr>
      <a:lvl9pPr marL="4751195" algn="l" defTabSz="1187798" rtl="0" eaLnBrk="1" latinLnBrk="0" hangingPunct="1">
        <a:defRPr sz="233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1">
          <p15:clr>
            <a:srgbClr val="F26B43"/>
          </p15:clr>
        </p15:guide>
        <p15:guide id="2" pos="3842">
          <p15:clr>
            <a:srgbClr val="F26B43"/>
          </p15:clr>
        </p15:guide>
        <p15:guide id="3" pos="458">
          <p15:clr>
            <a:srgbClr val="F26B43"/>
          </p15:clr>
        </p15:guide>
        <p15:guide id="4" pos="7225">
          <p15:clr>
            <a:srgbClr val="F26B43"/>
          </p15:clr>
        </p15:guide>
        <p15:guide id="5" orient="horz" pos="4100">
          <p15:clr>
            <a:srgbClr val="F26B43"/>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45F1158-B1AA-8F41-AF0A-FEA0EC1874AC}"/>
              </a:ext>
            </a:extLst>
          </p:cNvPr>
          <p:cNvSpPr>
            <a:spLocks noGrp="1"/>
          </p:cNvSpPr>
          <p:nvPr>
            <p:ph type="title"/>
          </p:nvPr>
        </p:nvSpPr>
        <p:spPr>
          <a:xfrm>
            <a:off x="616573" y="1474269"/>
            <a:ext cx="3984232" cy="2816080"/>
          </a:xfrm>
          <a:prstGeom prst="rect">
            <a:avLst/>
          </a:prstGeom>
        </p:spPr>
        <p:txBody>
          <a:bodyPr vert="horz" lIns="91440" tIns="45720" rIns="91440" bIns="45720" rtlCol="0" anchor="t">
            <a:normAutofit/>
          </a:bodyPr>
          <a:lstStyle/>
          <a:p>
            <a:r>
              <a:rPr lang="en-US" dirty="0"/>
              <a:t>Click to edit Master title style</a:t>
            </a:r>
          </a:p>
        </p:txBody>
      </p:sp>
      <p:sp>
        <p:nvSpPr>
          <p:cNvPr id="5" name="Text Placeholder 1">
            <a:extLst>
              <a:ext uri="{FF2B5EF4-FFF2-40B4-BE49-F238E27FC236}">
                <a16:creationId xmlns:a16="http://schemas.microsoft.com/office/drawing/2014/main" id="{F8FC7CCD-75EB-9C44-BC7D-29679334A8CA}"/>
              </a:ext>
            </a:extLst>
          </p:cNvPr>
          <p:cNvSpPr txBox="1">
            <a:spLocks/>
          </p:cNvSpPr>
          <p:nvPr userDrawn="1"/>
        </p:nvSpPr>
        <p:spPr>
          <a:xfrm>
            <a:off x="7979357" y="2794960"/>
            <a:ext cx="3225168" cy="2029962"/>
          </a:xfrm>
          <a:prstGeom prst="rect">
            <a:avLst/>
          </a:prstGeom>
        </p:spPr>
        <p:txBody>
          <a:bodyPr lIns="0" tIns="0" rIns="0" bIns="0">
            <a:norm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rgbClr val="FFFFFF"/>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065"/>
              </a:lnSpc>
            </a:pPr>
            <a:r>
              <a:rPr kumimoji="1" lang="en-US" altLang="zh-CN" sz="850" b="1" dirty="0">
                <a:solidFill>
                  <a:srgbClr val="1D1D1B"/>
                </a:solidFill>
                <a:latin typeface="Arial" panose="020B0604020202020204"/>
              </a:rPr>
              <a:t>Copyright©2018 Huawei Technologies Co., Ltd.</a:t>
            </a:r>
            <a:br>
              <a:rPr kumimoji="1" lang="en-US" altLang="zh-CN" sz="850" b="1" dirty="0">
                <a:solidFill>
                  <a:srgbClr val="1D1D1B"/>
                </a:solidFill>
                <a:latin typeface="Arial" panose="020B0604020202020204"/>
              </a:rPr>
            </a:br>
            <a:r>
              <a:rPr kumimoji="1" lang="en-US" altLang="zh-CN" sz="850" b="1" dirty="0">
                <a:solidFill>
                  <a:srgbClr val="1D1D1B"/>
                </a:solidFill>
                <a:latin typeface="Arial" panose="020B0604020202020204"/>
              </a:rPr>
              <a:t>All Rights Reserved.</a:t>
            </a:r>
            <a:br>
              <a:rPr kumimoji="1" lang="en-US" altLang="zh-CN" sz="779" dirty="0">
                <a:solidFill>
                  <a:srgbClr val="1D1D1B"/>
                </a:solidFill>
                <a:latin typeface="Arial" panose="020B0604020202020204"/>
              </a:rPr>
            </a:br>
            <a:br>
              <a:rPr kumimoji="1" lang="en-US" altLang="zh-CN" sz="779" dirty="0">
                <a:solidFill>
                  <a:srgbClr val="1D1D1B"/>
                </a:solidFill>
                <a:latin typeface="Arial" panose="020B0604020202020204"/>
              </a:rPr>
            </a:br>
            <a:r>
              <a:rPr kumimoji="1" lang="en-US" altLang="zh-CN" sz="850" dirty="0">
                <a:solidFill>
                  <a:srgbClr val="1D1D1B"/>
                </a:solidFill>
                <a:latin typeface="Arial" panose="020B0604020202020204"/>
                <a:cs typeface="Arial" panose="020B0604020202020204" pitchFamily="34" charset="0"/>
              </a:rPr>
              <a:t>The information in this document may contain predictive </a:t>
            </a:r>
            <a:br>
              <a:rPr kumimoji="1" lang="en-US" altLang="zh-CN" sz="850" dirty="0">
                <a:solidFill>
                  <a:srgbClr val="1D1D1B"/>
                </a:solidFill>
                <a:latin typeface="Arial" panose="020B0604020202020204"/>
                <a:cs typeface="Arial" panose="020B0604020202020204" pitchFamily="34" charset="0"/>
              </a:rPr>
            </a:br>
            <a:r>
              <a:rPr kumimoji="1" lang="en-US" altLang="zh-CN" sz="850" dirty="0">
                <a:solidFill>
                  <a:srgbClr val="1D1D1B"/>
                </a:solidFill>
                <a:latin typeface="Arial" panose="020B0604020202020204"/>
                <a:cs typeface="Arial" panose="020B0604020202020204" pitchFamily="34" charset="0"/>
              </a:rPr>
              <a:t>statements including, without limitation, statements regarding </a:t>
            </a:r>
            <a:br>
              <a:rPr kumimoji="1" lang="en-US" altLang="zh-CN" sz="850" dirty="0">
                <a:solidFill>
                  <a:srgbClr val="1D1D1B"/>
                </a:solidFill>
                <a:latin typeface="Arial" panose="020B0604020202020204"/>
                <a:cs typeface="Arial" panose="020B0604020202020204" pitchFamily="34" charset="0"/>
              </a:rPr>
            </a:br>
            <a:r>
              <a:rPr kumimoji="1" lang="en-US" altLang="zh-CN" sz="850" dirty="0">
                <a:solidFill>
                  <a:srgbClr val="1D1D1B"/>
                </a:solidFill>
                <a:latin typeface="Arial" panose="020B0604020202020204"/>
                <a:cs typeface="Arial" panose="020B0604020202020204" pitchFamily="34" charset="0"/>
              </a:rPr>
              <a:t>the future financial and operating results, future product </a:t>
            </a:r>
            <a:br>
              <a:rPr kumimoji="1" lang="en-US" altLang="zh-CN" sz="850" dirty="0">
                <a:solidFill>
                  <a:srgbClr val="1D1D1B"/>
                </a:solidFill>
                <a:latin typeface="Arial" panose="020B0604020202020204"/>
                <a:cs typeface="Arial" panose="020B0604020202020204" pitchFamily="34" charset="0"/>
              </a:rPr>
            </a:br>
            <a:r>
              <a:rPr kumimoji="1" lang="en-US" altLang="zh-CN" sz="850" dirty="0">
                <a:solidFill>
                  <a:srgbClr val="1D1D1B"/>
                </a:solidFill>
                <a:latin typeface="Arial" panose="020B0604020202020204"/>
                <a:cs typeface="Arial" panose="020B0604020202020204" pitchFamily="34" charset="0"/>
              </a:rPr>
              <a:t>portfolio, new technology, etc. There are a number of factors that </a:t>
            </a:r>
            <a:br>
              <a:rPr kumimoji="1" lang="en-US" altLang="zh-CN" sz="850" dirty="0">
                <a:solidFill>
                  <a:srgbClr val="1D1D1B"/>
                </a:solidFill>
                <a:latin typeface="Arial" panose="020B0604020202020204"/>
                <a:cs typeface="Arial" panose="020B0604020202020204" pitchFamily="34" charset="0"/>
              </a:rPr>
            </a:br>
            <a:r>
              <a:rPr kumimoji="1" lang="en-US" altLang="zh-CN" sz="850" dirty="0">
                <a:solidFill>
                  <a:srgbClr val="1D1D1B"/>
                </a:solidFill>
                <a:latin typeface="Arial" panose="020B0604020202020204"/>
                <a:cs typeface="Arial" panose="020B0604020202020204" pitchFamily="34" charset="0"/>
              </a:rPr>
              <a:t>could cause actual results and developments to differ materially </a:t>
            </a:r>
            <a:br>
              <a:rPr kumimoji="1" lang="en-US" altLang="zh-CN" sz="850" dirty="0">
                <a:solidFill>
                  <a:srgbClr val="1D1D1B"/>
                </a:solidFill>
                <a:latin typeface="Arial" panose="020B0604020202020204"/>
                <a:cs typeface="Arial" panose="020B0604020202020204" pitchFamily="34" charset="0"/>
              </a:rPr>
            </a:br>
            <a:r>
              <a:rPr kumimoji="1" lang="en-US" altLang="zh-CN" sz="850" dirty="0">
                <a:solidFill>
                  <a:srgbClr val="1D1D1B"/>
                </a:solidFill>
                <a:latin typeface="Arial" panose="020B0604020202020204"/>
                <a:cs typeface="Arial" panose="020B0604020202020204" pitchFamily="34" charset="0"/>
              </a:rPr>
              <a:t>from those expressed or implied in the predictive statements. </a:t>
            </a:r>
            <a:br>
              <a:rPr kumimoji="1" lang="en-US" altLang="zh-CN" sz="850" dirty="0">
                <a:solidFill>
                  <a:srgbClr val="1D1D1B"/>
                </a:solidFill>
                <a:latin typeface="Arial" panose="020B0604020202020204"/>
                <a:cs typeface="Arial" panose="020B0604020202020204" pitchFamily="34" charset="0"/>
              </a:rPr>
            </a:br>
            <a:r>
              <a:rPr kumimoji="1" lang="en-US" altLang="zh-CN" sz="850" dirty="0">
                <a:solidFill>
                  <a:srgbClr val="1D1D1B"/>
                </a:solidFill>
                <a:latin typeface="Arial" panose="020B0604020202020204"/>
                <a:cs typeface="Arial" panose="020B0604020202020204" pitchFamily="34" charset="0"/>
              </a:rPr>
              <a:t>Therefore, such information is provided for reference purpose </a:t>
            </a:r>
            <a:br>
              <a:rPr kumimoji="1" lang="en-US" altLang="zh-CN" sz="850" dirty="0">
                <a:solidFill>
                  <a:srgbClr val="1D1D1B"/>
                </a:solidFill>
                <a:latin typeface="Arial" panose="020B0604020202020204"/>
                <a:cs typeface="Arial" panose="020B0604020202020204" pitchFamily="34" charset="0"/>
              </a:rPr>
            </a:br>
            <a:r>
              <a:rPr kumimoji="1" lang="en-US" altLang="zh-CN" sz="850" dirty="0">
                <a:solidFill>
                  <a:srgbClr val="1D1D1B"/>
                </a:solidFill>
                <a:latin typeface="Arial" panose="020B0604020202020204"/>
                <a:cs typeface="Arial" panose="020B0604020202020204" pitchFamily="34" charset="0"/>
              </a:rPr>
              <a:t>only and constitutes neither an offer nor an acceptance. Huawei </a:t>
            </a:r>
            <a:br>
              <a:rPr kumimoji="1" lang="en-US" altLang="zh-CN" sz="850" dirty="0">
                <a:solidFill>
                  <a:srgbClr val="1D1D1B"/>
                </a:solidFill>
                <a:latin typeface="Arial" panose="020B0604020202020204"/>
                <a:cs typeface="Arial" panose="020B0604020202020204" pitchFamily="34" charset="0"/>
              </a:rPr>
            </a:br>
            <a:r>
              <a:rPr kumimoji="1" lang="en-US" altLang="zh-CN" sz="850" dirty="0">
                <a:solidFill>
                  <a:srgbClr val="1D1D1B"/>
                </a:solidFill>
                <a:latin typeface="Arial" panose="020B0604020202020204"/>
                <a:cs typeface="Arial" panose="020B0604020202020204" pitchFamily="34" charset="0"/>
              </a:rPr>
              <a:t>may change the information at any time without notice. </a:t>
            </a:r>
          </a:p>
          <a:p>
            <a:pPr>
              <a:lnSpc>
                <a:spcPts val="1065"/>
              </a:lnSpc>
            </a:pPr>
            <a:endParaRPr kumimoji="1" lang="zh-CN" altLang="en-US" sz="779" dirty="0">
              <a:solidFill>
                <a:srgbClr val="1D1D1B"/>
              </a:solidFill>
              <a:latin typeface="Arial" panose="020B0604020202020204"/>
            </a:endParaRPr>
          </a:p>
        </p:txBody>
      </p:sp>
      <p:sp>
        <p:nvSpPr>
          <p:cNvPr id="6" name="Subtitle 6">
            <a:extLst>
              <a:ext uri="{FF2B5EF4-FFF2-40B4-BE49-F238E27FC236}">
                <a16:creationId xmlns:a16="http://schemas.microsoft.com/office/drawing/2014/main" id="{12B8F806-ABD5-064C-8793-5E22C72554FD}"/>
              </a:ext>
            </a:extLst>
          </p:cNvPr>
          <p:cNvSpPr txBox="1">
            <a:spLocks/>
          </p:cNvSpPr>
          <p:nvPr userDrawn="1"/>
        </p:nvSpPr>
        <p:spPr>
          <a:xfrm>
            <a:off x="7987276" y="1631849"/>
            <a:ext cx="3477701" cy="491114"/>
          </a:xfrm>
          <a:prstGeom prst="rect">
            <a:avLst/>
          </a:prstGeom>
        </p:spPr>
        <p:txBody>
          <a:bodyPr lIns="0" tIns="0" rIns="0" bIns="0">
            <a:norm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rgbClr val="FFFFFF"/>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681"/>
              </a:lnSpc>
              <a:spcBef>
                <a:spcPts val="0"/>
              </a:spcBef>
            </a:pPr>
            <a:r>
              <a:rPr kumimoji="1" lang="zh-CN" altLang="en-US" sz="1300" dirty="0">
                <a:solidFill>
                  <a:srgbClr val="1D1D1B"/>
                </a:solidFill>
                <a:latin typeface="Microsoft YaHei" charset="-122"/>
                <a:ea typeface="Microsoft YaHei" charset="-122"/>
                <a:cs typeface="Microsoft YaHei" charset="-122"/>
              </a:rPr>
              <a:t>把数字世界带入每个人、每个家庭、</a:t>
            </a:r>
            <a:br>
              <a:rPr kumimoji="1" lang="en-US" altLang="zh-CN" sz="1300" dirty="0">
                <a:solidFill>
                  <a:srgbClr val="1D1D1B"/>
                </a:solidFill>
                <a:latin typeface="Microsoft YaHei" charset="-122"/>
                <a:ea typeface="Microsoft YaHei" charset="-122"/>
                <a:cs typeface="Microsoft YaHei" charset="-122"/>
              </a:rPr>
            </a:br>
            <a:r>
              <a:rPr kumimoji="1" lang="zh-CN" altLang="en-US" sz="1300" dirty="0">
                <a:solidFill>
                  <a:srgbClr val="1D1D1B"/>
                </a:solidFill>
                <a:latin typeface="Microsoft YaHei" charset="-122"/>
                <a:ea typeface="Microsoft YaHei" charset="-122"/>
                <a:cs typeface="Microsoft YaHei" charset="-122"/>
              </a:rPr>
              <a:t>每个组织，构建万物互联的智能世界。</a:t>
            </a:r>
          </a:p>
        </p:txBody>
      </p:sp>
      <p:sp>
        <p:nvSpPr>
          <p:cNvPr id="7" name="Subtitle 6">
            <a:extLst>
              <a:ext uri="{FF2B5EF4-FFF2-40B4-BE49-F238E27FC236}">
                <a16:creationId xmlns:a16="http://schemas.microsoft.com/office/drawing/2014/main" id="{F1235B6F-D691-2C40-93D4-EC5427ADDFB0}"/>
              </a:ext>
            </a:extLst>
          </p:cNvPr>
          <p:cNvSpPr txBox="1">
            <a:spLocks/>
          </p:cNvSpPr>
          <p:nvPr userDrawn="1"/>
        </p:nvSpPr>
        <p:spPr>
          <a:xfrm>
            <a:off x="7977672" y="2106124"/>
            <a:ext cx="3481833" cy="582808"/>
          </a:xfrm>
          <a:prstGeom prst="rect">
            <a:avLst/>
          </a:prstGeom>
        </p:spPr>
        <p:txBody>
          <a:bodyPr vert="horz" lIns="0" tIns="0" rIns="0" bIns="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tx1"/>
                </a:solidFill>
                <a:latin typeface="Microsoft YaHei" panose="020B0503020204020204" pitchFamily="34" charset="-122"/>
                <a:ea typeface="Microsoft YaHei" panose="020B0503020204020204" pitchFamily="34" charset="-122"/>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ts val="1294"/>
              </a:lnSpc>
            </a:pPr>
            <a:r>
              <a:rPr kumimoji="1" lang="en-US" altLang="zh-CN" sz="1200" dirty="0">
                <a:solidFill>
                  <a:srgbClr val="1D1D1B"/>
                </a:solidFill>
                <a:latin typeface="Arial" panose="020B0604020202020204"/>
                <a:cs typeface="Arial" panose="020B0604020202020204" pitchFamily="34" charset="0"/>
              </a:rPr>
              <a:t>Bring digital to every person, home and </a:t>
            </a:r>
            <a:br>
              <a:rPr kumimoji="1" lang="en-US" altLang="zh-CN" sz="1200" dirty="0">
                <a:solidFill>
                  <a:srgbClr val="1D1D1B"/>
                </a:solidFill>
                <a:latin typeface="Arial" panose="020B0604020202020204"/>
                <a:cs typeface="Arial" panose="020B0604020202020204" pitchFamily="34" charset="0"/>
              </a:rPr>
            </a:br>
            <a:r>
              <a:rPr kumimoji="1" lang="en-US" altLang="zh-CN" sz="1200" dirty="0">
                <a:solidFill>
                  <a:srgbClr val="1D1D1B"/>
                </a:solidFill>
                <a:latin typeface="Arial" panose="020B0604020202020204"/>
                <a:cs typeface="Arial" panose="020B0604020202020204" pitchFamily="34" charset="0"/>
              </a:rPr>
              <a:t>organization for a fully connected, </a:t>
            </a:r>
            <a:br>
              <a:rPr kumimoji="1" lang="en-US" altLang="zh-CN" sz="1200" dirty="0">
                <a:solidFill>
                  <a:srgbClr val="1D1D1B"/>
                </a:solidFill>
                <a:latin typeface="Arial" panose="020B0604020202020204"/>
                <a:cs typeface="Arial" panose="020B0604020202020204" pitchFamily="34" charset="0"/>
              </a:rPr>
            </a:br>
            <a:r>
              <a:rPr kumimoji="1" lang="en-US" altLang="zh-CN" sz="1200" dirty="0">
                <a:solidFill>
                  <a:srgbClr val="1D1D1B"/>
                </a:solidFill>
                <a:latin typeface="Arial" panose="020B0604020202020204"/>
                <a:cs typeface="Arial" panose="020B0604020202020204" pitchFamily="34" charset="0"/>
              </a:rPr>
              <a:t>intelligent world.</a:t>
            </a:r>
            <a:endParaRPr kumimoji="1" lang="zh-CN" altLang="en-US" sz="1200" dirty="0">
              <a:solidFill>
                <a:srgbClr val="1D1D1B"/>
              </a:solidFill>
              <a:latin typeface="Arial" panose="020B0604020202020204"/>
              <a:ea typeface="Microsoft YaHei" charset="-122"/>
              <a:cs typeface="Microsoft YaHei" charset="-122"/>
            </a:endParaRPr>
          </a:p>
        </p:txBody>
      </p:sp>
      <p:pic>
        <p:nvPicPr>
          <p:cNvPr id="3" name="图片 2"/>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7975498" y="5237637"/>
            <a:ext cx="1869596" cy="408880"/>
          </a:xfrm>
          <a:prstGeom prst="rect">
            <a:avLst/>
          </a:prstGeom>
        </p:spPr>
      </p:pic>
    </p:spTree>
    <p:extLst>
      <p:ext uri="{BB962C8B-B14F-4D97-AF65-F5344CB8AC3E}">
        <p14:creationId xmlns:p14="http://schemas.microsoft.com/office/powerpoint/2010/main" val="456977108"/>
      </p:ext>
    </p:extLst>
  </p:cSld>
  <p:clrMap bg1="lt1" tx1="dk1" bg2="lt2" tx2="dk2" accent1="accent1" accent2="accent2" accent3="accent3" accent4="accent4" accent5="accent5" accent6="accent6" hlink="hlink" folHlink="folHlink"/>
  <p:sldLayoutIdLst>
    <p:sldLayoutId id="2147484087" r:id="rId1"/>
    <p:sldLayoutId id="2147484088" r:id="rId2"/>
  </p:sldLayoutIdLst>
  <p:hf hdr="0" ftr="0" dt="0"/>
  <p:txStyles>
    <p:titleStyle>
      <a:lvl1pPr algn="l" defTabSz="1187798" rtl="0" eaLnBrk="1" latinLnBrk="0" hangingPunct="1">
        <a:lnSpc>
          <a:spcPct val="90000"/>
        </a:lnSpc>
        <a:spcBef>
          <a:spcPct val="0"/>
        </a:spcBef>
        <a:buNone/>
        <a:defRPr sz="5000" b="0" kern="1200">
          <a:solidFill>
            <a:schemeClr val="tx1"/>
          </a:solidFill>
          <a:latin typeface="Arial" panose="020B0604020202020204" pitchFamily="34" charset="0"/>
          <a:ea typeface="Microsoft YaHei" panose="020B0503020204020204" pitchFamily="34" charset="-122"/>
          <a:cs typeface="Arial" panose="020B0604020202020204" pitchFamily="34" charset="0"/>
        </a:defRPr>
      </a:lvl1pPr>
    </p:titleStyle>
    <p:bodyStyle>
      <a:lvl1pPr marL="0" indent="0" algn="l" defTabSz="1187798" rtl="0" eaLnBrk="1" latinLnBrk="0" hangingPunct="1">
        <a:lnSpc>
          <a:spcPct val="90000"/>
        </a:lnSpc>
        <a:spcBef>
          <a:spcPts val="1299"/>
        </a:spcBef>
        <a:buFont typeface="Arial" panose="020B0604020202020204" pitchFamily="34" charset="0"/>
        <a:buNone/>
        <a:defRPr sz="1819" kern="1200">
          <a:solidFill>
            <a:srgbClr val="FFFFFF"/>
          </a:solidFill>
          <a:latin typeface="Microsoft YaHei" panose="020B0503020204020204" pitchFamily="34" charset="-122"/>
          <a:ea typeface="Microsoft YaHei" panose="020B0503020204020204" pitchFamily="34" charset="-122"/>
          <a:cs typeface="+mn-cs"/>
        </a:defRPr>
      </a:lvl1pPr>
      <a:lvl2pPr marL="593900" indent="0" algn="l" defTabSz="1187798" rtl="0" eaLnBrk="1" latinLnBrk="0" hangingPunct="1">
        <a:lnSpc>
          <a:spcPct val="90000"/>
        </a:lnSpc>
        <a:spcBef>
          <a:spcPts val="650"/>
        </a:spcBef>
        <a:buFont typeface="Arial" panose="020B0604020202020204" pitchFamily="34" charset="0"/>
        <a:buNone/>
        <a:defRPr sz="3118" kern="1200">
          <a:solidFill>
            <a:schemeClr val="tx1"/>
          </a:solidFill>
          <a:latin typeface="+mn-lt"/>
          <a:ea typeface="+mn-ea"/>
          <a:cs typeface="+mn-cs"/>
        </a:defRPr>
      </a:lvl2pPr>
      <a:lvl3pPr marL="1187798" indent="0" algn="l" defTabSz="1187798" rtl="0" eaLnBrk="1" latinLnBrk="0" hangingPunct="1">
        <a:lnSpc>
          <a:spcPct val="90000"/>
        </a:lnSpc>
        <a:spcBef>
          <a:spcPts val="650"/>
        </a:spcBef>
        <a:buFont typeface="Arial" panose="020B0604020202020204" pitchFamily="34" charset="0"/>
        <a:buNone/>
        <a:defRPr sz="2598" kern="1200">
          <a:solidFill>
            <a:schemeClr val="tx1"/>
          </a:solidFill>
          <a:latin typeface="+mn-lt"/>
          <a:ea typeface="+mn-ea"/>
          <a:cs typeface="+mn-cs"/>
        </a:defRPr>
      </a:lvl3pPr>
      <a:lvl4pPr marL="1781699" indent="0" algn="l" defTabSz="1187798" rtl="0" eaLnBrk="1" latinLnBrk="0" hangingPunct="1">
        <a:lnSpc>
          <a:spcPct val="90000"/>
        </a:lnSpc>
        <a:spcBef>
          <a:spcPts val="650"/>
        </a:spcBef>
        <a:buFont typeface="Arial" panose="020B0604020202020204" pitchFamily="34" charset="0"/>
        <a:buNone/>
        <a:defRPr sz="2338" kern="1200">
          <a:solidFill>
            <a:schemeClr val="tx1"/>
          </a:solidFill>
          <a:latin typeface="+mn-lt"/>
          <a:ea typeface="+mn-ea"/>
          <a:cs typeface="+mn-cs"/>
        </a:defRPr>
      </a:lvl4pPr>
      <a:lvl5pPr marL="2375598" indent="0" algn="l" defTabSz="1187798" rtl="0" eaLnBrk="1" latinLnBrk="0" hangingPunct="1">
        <a:lnSpc>
          <a:spcPct val="90000"/>
        </a:lnSpc>
        <a:spcBef>
          <a:spcPts val="650"/>
        </a:spcBef>
        <a:buFont typeface="Arial" panose="020B0604020202020204" pitchFamily="34" charset="0"/>
        <a:buNone/>
        <a:defRPr sz="2338" kern="1200">
          <a:solidFill>
            <a:schemeClr val="tx1"/>
          </a:solidFill>
          <a:latin typeface="+mn-lt"/>
          <a:ea typeface="+mn-ea"/>
          <a:cs typeface="+mn-cs"/>
        </a:defRPr>
      </a:lvl5pPr>
      <a:lvl6pPr marL="32664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6pPr>
      <a:lvl7pPr marL="3860346"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7pPr>
      <a:lvl8pPr marL="4454245"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8pPr>
      <a:lvl9pPr marL="5048144"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9pPr>
    </p:bodyStyle>
    <p:otherStyle>
      <a:defPPr>
        <a:defRPr lang="en-US"/>
      </a:defPPr>
      <a:lvl1pPr marL="0" algn="l" defTabSz="1187798" rtl="0" eaLnBrk="1" latinLnBrk="0" hangingPunct="1">
        <a:defRPr sz="2338" kern="1200">
          <a:solidFill>
            <a:schemeClr val="tx1"/>
          </a:solidFill>
          <a:latin typeface="+mn-lt"/>
          <a:ea typeface="+mn-ea"/>
          <a:cs typeface="+mn-cs"/>
        </a:defRPr>
      </a:lvl1pPr>
      <a:lvl2pPr marL="593900" algn="l" defTabSz="1187798" rtl="0" eaLnBrk="1" latinLnBrk="0" hangingPunct="1">
        <a:defRPr sz="2338" kern="1200">
          <a:solidFill>
            <a:schemeClr val="tx1"/>
          </a:solidFill>
          <a:latin typeface="+mn-lt"/>
          <a:ea typeface="+mn-ea"/>
          <a:cs typeface="+mn-cs"/>
        </a:defRPr>
      </a:lvl2pPr>
      <a:lvl3pPr marL="1187798" algn="l" defTabSz="1187798" rtl="0" eaLnBrk="1" latinLnBrk="0" hangingPunct="1">
        <a:defRPr sz="2338" kern="1200">
          <a:solidFill>
            <a:schemeClr val="tx1"/>
          </a:solidFill>
          <a:latin typeface="+mn-lt"/>
          <a:ea typeface="+mn-ea"/>
          <a:cs typeface="+mn-cs"/>
        </a:defRPr>
      </a:lvl3pPr>
      <a:lvl4pPr marL="1781699" algn="l" defTabSz="1187798" rtl="0" eaLnBrk="1" latinLnBrk="0" hangingPunct="1">
        <a:defRPr sz="2338" kern="1200">
          <a:solidFill>
            <a:schemeClr val="tx1"/>
          </a:solidFill>
          <a:latin typeface="+mn-lt"/>
          <a:ea typeface="+mn-ea"/>
          <a:cs typeface="+mn-cs"/>
        </a:defRPr>
      </a:lvl4pPr>
      <a:lvl5pPr marL="2375598" algn="l" defTabSz="1187798" rtl="0" eaLnBrk="1" latinLnBrk="0" hangingPunct="1">
        <a:defRPr sz="2338" kern="1200">
          <a:solidFill>
            <a:schemeClr val="tx1"/>
          </a:solidFill>
          <a:latin typeface="+mn-lt"/>
          <a:ea typeface="+mn-ea"/>
          <a:cs typeface="+mn-cs"/>
        </a:defRPr>
      </a:lvl5pPr>
      <a:lvl6pPr marL="2969497" algn="l" defTabSz="1187798" rtl="0" eaLnBrk="1" latinLnBrk="0" hangingPunct="1">
        <a:defRPr sz="2338" kern="1200">
          <a:solidFill>
            <a:schemeClr val="tx1"/>
          </a:solidFill>
          <a:latin typeface="+mn-lt"/>
          <a:ea typeface="+mn-ea"/>
          <a:cs typeface="+mn-cs"/>
        </a:defRPr>
      </a:lvl6pPr>
      <a:lvl7pPr marL="3563396" algn="l" defTabSz="1187798" rtl="0" eaLnBrk="1" latinLnBrk="0" hangingPunct="1">
        <a:defRPr sz="2338" kern="1200">
          <a:solidFill>
            <a:schemeClr val="tx1"/>
          </a:solidFill>
          <a:latin typeface="+mn-lt"/>
          <a:ea typeface="+mn-ea"/>
          <a:cs typeface="+mn-cs"/>
        </a:defRPr>
      </a:lvl7pPr>
      <a:lvl8pPr marL="4157297" algn="l" defTabSz="1187798" rtl="0" eaLnBrk="1" latinLnBrk="0" hangingPunct="1">
        <a:defRPr sz="2338" kern="1200">
          <a:solidFill>
            <a:schemeClr val="tx1"/>
          </a:solidFill>
          <a:latin typeface="+mn-lt"/>
          <a:ea typeface="+mn-ea"/>
          <a:cs typeface="+mn-cs"/>
        </a:defRPr>
      </a:lvl8pPr>
      <a:lvl9pPr marL="4751195" algn="l" defTabSz="1187798" rtl="0" eaLnBrk="1" latinLnBrk="0" hangingPunct="1">
        <a:defRPr sz="233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1">
          <p15:clr>
            <a:srgbClr val="F26B43"/>
          </p15:clr>
        </p15:guide>
        <p15:guide id="2" pos="3842">
          <p15:clr>
            <a:srgbClr val="F26B43"/>
          </p15:clr>
        </p15:guide>
        <p15:guide id="3" pos="458">
          <p15:clr>
            <a:srgbClr val="F26B43"/>
          </p15:clr>
        </p15:guide>
        <p15:guide id="4" pos="7216">
          <p15:clr>
            <a:srgbClr val="F26B43"/>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1" y="6224590"/>
            <a:ext cx="12205233"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928" y="6451600"/>
            <a:ext cx="2681373" cy="1846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80114"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fontAlgn="base">
              <a:spcBef>
                <a:spcPct val="0"/>
              </a:spcBef>
              <a:spcAft>
                <a:spcPct val="0"/>
              </a:spcAft>
              <a:defRPr/>
            </a:pPr>
            <a:r>
              <a:rPr lang="en-US" altLang="zh-CN" sz="1200">
                <a:solidFill>
                  <a:srgbClr val="000000"/>
                </a:solidFill>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10015746" y="6386515"/>
            <a:ext cx="1749050"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928" y="325440"/>
            <a:ext cx="10180909"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zh-CN" altLang="en-US" dirty="0"/>
              <a:t>单击此处编辑母版标题样式</a:t>
            </a:r>
          </a:p>
        </p:txBody>
      </p:sp>
      <p:sp>
        <p:nvSpPr>
          <p:cNvPr id="10248" name="Rectangle 68"/>
          <p:cNvSpPr>
            <a:spLocks noGrp="1" noChangeArrowheads="1"/>
          </p:cNvSpPr>
          <p:nvPr>
            <p:ph type="body" idx="1"/>
          </p:nvPr>
        </p:nvSpPr>
        <p:spPr bwMode="auto">
          <a:xfrm>
            <a:off x="1007928" y="1628777"/>
            <a:ext cx="10180909"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0249" name="Rectangle 15"/>
          <p:cNvSpPr>
            <a:spLocks noChangeArrowheads="1"/>
          </p:cNvSpPr>
          <p:nvPr/>
        </p:nvSpPr>
        <p:spPr bwMode="auto">
          <a:xfrm>
            <a:off x="-2604517" y="692150"/>
            <a:ext cx="2460528" cy="5500688"/>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24" tIns="40063" rIns="80124" bIns="40063">
            <a:spAutoFit/>
          </a:bodyPr>
          <a:lstStyle/>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英文标题</a:t>
            </a:r>
            <a:r>
              <a:rPr lang="en-US" altLang="zh-CN" sz="1100">
                <a:solidFill>
                  <a:srgbClr val="FFFFFF"/>
                </a:solidFill>
                <a:latin typeface="Calibri" pitchFamily="34" charset="0"/>
                <a:ea typeface="宋体" pitchFamily="2" charset="-122"/>
              </a:rPr>
              <a:t>:32-35pt  </a:t>
            </a:r>
            <a:endParaRPr lang="zh-CN" altLang="en-US" sz="1100">
              <a:solidFill>
                <a:srgbClr val="FFFFFF"/>
              </a:solidFill>
              <a:latin typeface="Calibri" pitchFamily="34" charset="0"/>
              <a:ea typeface="宋体" pitchFamily="2" charset="-122"/>
            </a:endParaRP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颜色</a:t>
            </a:r>
            <a:r>
              <a:rPr lang="en-US" altLang="zh-CN" sz="1100">
                <a:solidFill>
                  <a:srgbClr val="FFFFFF"/>
                </a:solidFill>
                <a:latin typeface="Calibri" pitchFamily="34" charset="0"/>
                <a:ea typeface="宋体" pitchFamily="2" charset="-122"/>
              </a:rPr>
              <a:t>: R153 G0 B0</a:t>
            </a: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内部使用字体 </a:t>
            </a:r>
            <a:r>
              <a:rPr lang="en-US" altLang="zh-CN" sz="1100">
                <a:solidFill>
                  <a:srgbClr val="FFFFFF"/>
                </a:solidFill>
                <a:latin typeface="Calibri" pitchFamily="34" charset="0"/>
                <a:ea typeface="宋体" pitchFamily="2" charset="-122"/>
              </a:rPr>
              <a:t>:</a:t>
            </a:r>
          </a:p>
          <a:p>
            <a:pPr marL="342900" indent="-342900" algn="r" defTabSz="914400" eaLnBrk="0" fontAlgn="base" hangingPunct="0">
              <a:lnSpc>
                <a:spcPct val="125000"/>
              </a:lnSpc>
              <a:spcBef>
                <a:spcPct val="20000"/>
              </a:spcBef>
              <a:spcAft>
                <a:spcPct val="0"/>
              </a:spcAft>
              <a:buFont typeface="Arial" pitchFamily="34" charset="0"/>
              <a:buNone/>
            </a:pPr>
            <a:r>
              <a:rPr lang="en-US" altLang="zh-CN" sz="1100">
                <a:solidFill>
                  <a:srgbClr val="FFFFFF"/>
                </a:solidFill>
                <a:latin typeface="Calibri" pitchFamily="34" charset="0"/>
                <a:ea typeface="宋体" pitchFamily="2" charset="-122"/>
              </a:rPr>
              <a:t>FrutigerNext LT Medium</a:t>
            </a: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外部使用字体 </a:t>
            </a:r>
            <a:r>
              <a:rPr lang="en-US" altLang="zh-CN" sz="1100">
                <a:solidFill>
                  <a:srgbClr val="FFFFFF"/>
                </a:solidFill>
                <a:latin typeface="Calibri" pitchFamily="34" charset="0"/>
                <a:ea typeface="宋体" pitchFamily="2" charset="-122"/>
              </a:rPr>
              <a:t>: Arial</a:t>
            </a:r>
          </a:p>
          <a:p>
            <a:pPr marL="342900" indent="-342900" algn="r" defTabSz="914400" eaLnBrk="0" fontAlgn="base" hangingPunct="0">
              <a:lnSpc>
                <a:spcPct val="75000"/>
              </a:lnSpc>
              <a:spcBef>
                <a:spcPct val="20000"/>
              </a:spcBef>
              <a:spcAft>
                <a:spcPct val="0"/>
              </a:spcAft>
              <a:buFont typeface="Arial" pitchFamily="34" charset="0"/>
              <a:buNone/>
            </a:pPr>
            <a:endParaRPr lang="en-US" altLang="zh-CN" sz="1100">
              <a:solidFill>
                <a:srgbClr val="FFFFFF"/>
              </a:solidFill>
              <a:latin typeface="Calibri" pitchFamily="34" charset="0"/>
              <a:ea typeface="宋体" pitchFamily="2" charset="-122"/>
            </a:endParaRP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中文标题</a:t>
            </a:r>
            <a:r>
              <a:rPr lang="en-US" altLang="zh-CN" sz="1100">
                <a:solidFill>
                  <a:srgbClr val="FFFFFF"/>
                </a:solidFill>
                <a:latin typeface="Calibri" pitchFamily="34" charset="0"/>
                <a:ea typeface="宋体" pitchFamily="2" charset="-122"/>
              </a:rPr>
              <a:t>:30-32pt  </a:t>
            </a:r>
            <a:endParaRPr lang="zh-CN" altLang="en-US" sz="1100">
              <a:solidFill>
                <a:srgbClr val="FFFFFF"/>
              </a:solidFill>
              <a:latin typeface="Calibri" pitchFamily="34" charset="0"/>
              <a:ea typeface="宋体" pitchFamily="2" charset="-122"/>
            </a:endParaRP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颜色</a:t>
            </a:r>
            <a:r>
              <a:rPr lang="en-US" altLang="zh-CN" sz="1100">
                <a:solidFill>
                  <a:srgbClr val="FFFFFF"/>
                </a:solidFill>
                <a:latin typeface="Calibri" pitchFamily="34" charset="0"/>
                <a:ea typeface="宋体" pitchFamily="2" charset="-122"/>
              </a:rPr>
              <a:t>: R153 G0 B0</a:t>
            </a: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字体</a:t>
            </a:r>
            <a:r>
              <a:rPr lang="en-US" altLang="zh-CN" sz="1100">
                <a:solidFill>
                  <a:srgbClr val="FFFFFF"/>
                </a:solidFill>
                <a:latin typeface="Calibri" pitchFamily="34" charset="0"/>
                <a:ea typeface="宋体" pitchFamily="2" charset="-122"/>
              </a:rPr>
              <a:t>:</a:t>
            </a:r>
            <a:r>
              <a:rPr lang="zh-CN" altLang="en-US" sz="1100">
                <a:solidFill>
                  <a:srgbClr val="FFFFFF"/>
                </a:solidFill>
                <a:latin typeface="Calibri" pitchFamily="34" charset="0"/>
                <a:ea typeface="宋体" pitchFamily="2" charset="-122"/>
              </a:rPr>
              <a:t>黑体</a:t>
            </a:r>
          </a:p>
          <a:p>
            <a:pPr marL="342900" indent="-342900" algn="r" defTabSz="914400" eaLnBrk="0" fontAlgn="base" hangingPunct="0">
              <a:lnSpc>
                <a:spcPct val="125000"/>
              </a:lnSpc>
              <a:spcBef>
                <a:spcPct val="20000"/>
              </a:spcBef>
              <a:spcAft>
                <a:spcPct val="0"/>
              </a:spcAft>
              <a:buFont typeface="Arial" pitchFamily="34" charset="0"/>
              <a:buNone/>
            </a:pPr>
            <a:endParaRPr lang="zh-CN" altLang="en-US" sz="1100">
              <a:solidFill>
                <a:srgbClr val="FFFFFF"/>
              </a:solidFill>
              <a:latin typeface="Calibri" pitchFamily="34" charset="0"/>
              <a:ea typeface="宋体" pitchFamily="2" charset="-122"/>
            </a:endParaRPr>
          </a:p>
          <a:p>
            <a:pPr marL="342900" indent="-342900" algn="r" defTabSz="914400" eaLnBrk="0" fontAlgn="base" hangingPunct="0">
              <a:lnSpc>
                <a:spcPct val="125000"/>
              </a:lnSpc>
              <a:spcBef>
                <a:spcPct val="20000"/>
              </a:spcBef>
              <a:spcAft>
                <a:spcPct val="0"/>
              </a:spcAft>
              <a:buFont typeface="Arial" pitchFamily="34" charset="0"/>
              <a:buNone/>
            </a:pPr>
            <a:endParaRPr lang="zh-CN" altLang="en-US" sz="1100">
              <a:solidFill>
                <a:srgbClr val="FFFFFF"/>
              </a:solidFill>
              <a:latin typeface="Calibri" pitchFamily="34" charset="0"/>
              <a:ea typeface="宋体" pitchFamily="2" charset="-122"/>
            </a:endParaRPr>
          </a:p>
          <a:p>
            <a:pPr marL="342900" indent="-342900" algn="r" defTabSz="914400" eaLnBrk="0" fontAlgn="base" hangingPunct="0">
              <a:lnSpc>
                <a:spcPct val="125000"/>
              </a:lnSpc>
              <a:spcBef>
                <a:spcPct val="20000"/>
              </a:spcBef>
              <a:spcAft>
                <a:spcPct val="0"/>
              </a:spcAft>
              <a:buFont typeface="Arial" pitchFamily="34" charset="0"/>
              <a:buNone/>
            </a:pPr>
            <a:endParaRPr lang="zh-CN" altLang="en-US" sz="1100">
              <a:solidFill>
                <a:srgbClr val="FFFFFF"/>
              </a:solidFill>
              <a:latin typeface="Calibri" pitchFamily="34" charset="0"/>
              <a:ea typeface="宋体" pitchFamily="2" charset="-122"/>
            </a:endParaRP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英文正文</a:t>
            </a:r>
            <a:r>
              <a:rPr lang="en-US" altLang="zh-CN" sz="1100">
                <a:solidFill>
                  <a:srgbClr val="FFFFFF"/>
                </a:solidFill>
                <a:latin typeface="Calibri" pitchFamily="34" charset="0"/>
                <a:ea typeface="宋体" pitchFamily="2" charset="-122"/>
              </a:rPr>
              <a:t>:20-22pt</a:t>
            </a: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子目录 </a:t>
            </a:r>
            <a:r>
              <a:rPr lang="en-US" altLang="zh-CN" sz="1100">
                <a:solidFill>
                  <a:srgbClr val="FFFFFF"/>
                </a:solidFill>
                <a:latin typeface="Calibri" pitchFamily="34" charset="0"/>
                <a:ea typeface="宋体" pitchFamily="2" charset="-122"/>
              </a:rPr>
              <a:t>(2-5</a:t>
            </a:r>
            <a:r>
              <a:rPr lang="zh-CN" altLang="en-US" sz="1100">
                <a:solidFill>
                  <a:srgbClr val="FFFFFF"/>
                </a:solidFill>
                <a:latin typeface="Calibri" pitchFamily="34" charset="0"/>
                <a:ea typeface="宋体" pitchFamily="2" charset="-122"/>
              </a:rPr>
              <a:t>级</a:t>
            </a:r>
            <a:r>
              <a:rPr lang="en-US" altLang="zh-CN" sz="1100">
                <a:solidFill>
                  <a:srgbClr val="FFFFFF"/>
                </a:solidFill>
                <a:latin typeface="Calibri" pitchFamily="34" charset="0"/>
                <a:ea typeface="宋体" pitchFamily="2" charset="-122"/>
              </a:rPr>
              <a:t>) :18pt  </a:t>
            </a: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颜色</a:t>
            </a:r>
            <a:r>
              <a:rPr lang="en-US" altLang="zh-CN" sz="1100">
                <a:solidFill>
                  <a:srgbClr val="FFFFFF"/>
                </a:solidFill>
                <a:latin typeface="Calibri" pitchFamily="34" charset="0"/>
                <a:ea typeface="宋体" pitchFamily="2" charset="-122"/>
              </a:rPr>
              <a:t>:</a:t>
            </a:r>
            <a:r>
              <a:rPr lang="zh-CN" altLang="en-US" sz="1100">
                <a:solidFill>
                  <a:srgbClr val="FFFFFF"/>
                </a:solidFill>
                <a:latin typeface="Calibri" pitchFamily="34" charset="0"/>
                <a:ea typeface="宋体" pitchFamily="2" charset="-122"/>
              </a:rPr>
              <a:t>黑色</a:t>
            </a: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内部使用字体 </a:t>
            </a:r>
            <a:r>
              <a:rPr lang="en-US" altLang="zh-CN" sz="1100">
                <a:solidFill>
                  <a:srgbClr val="FFFFFF"/>
                </a:solidFill>
                <a:latin typeface="Calibri" pitchFamily="34" charset="0"/>
                <a:ea typeface="宋体" pitchFamily="2" charset="-122"/>
              </a:rPr>
              <a:t>:</a:t>
            </a:r>
          </a:p>
          <a:p>
            <a:pPr marL="342900" indent="-342900" algn="r" defTabSz="914400" eaLnBrk="0" fontAlgn="base" hangingPunct="0">
              <a:lnSpc>
                <a:spcPct val="125000"/>
              </a:lnSpc>
              <a:spcBef>
                <a:spcPct val="20000"/>
              </a:spcBef>
              <a:spcAft>
                <a:spcPct val="0"/>
              </a:spcAft>
              <a:buFont typeface="Arial" pitchFamily="34" charset="0"/>
              <a:buNone/>
            </a:pPr>
            <a:r>
              <a:rPr lang="en-US" altLang="zh-CN" sz="1100">
                <a:solidFill>
                  <a:srgbClr val="FFFFFF"/>
                </a:solidFill>
                <a:latin typeface="Calibri" pitchFamily="34" charset="0"/>
                <a:ea typeface="宋体" pitchFamily="2" charset="-122"/>
              </a:rPr>
              <a:t>FrutigerNext LT Regular</a:t>
            </a: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外部使用字体 </a:t>
            </a:r>
            <a:r>
              <a:rPr lang="en-US" altLang="zh-CN" sz="1100">
                <a:solidFill>
                  <a:srgbClr val="FFFFFF"/>
                </a:solidFill>
                <a:latin typeface="Calibri" pitchFamily="34" charset="0"/>
                <a:ea typeface="宋体" pitchFamily="2" charset="-122"/>
              </a:rPr>
              <a:t>: Arial</a:t>
            </a:r>
          </a:p>
          <a:p>
            <a:pPr marL="342900" indent="-342900" algn="r" defTabSz="914400" eaLnBrk="0" fontAlgn="base" hangingPunct="0">
              <a:lnSpc>
                <a:spcPct val="75000"/>
              </a:lnSpc>
              <a:spcBef>
                <a:spcPct val="20000"/>
              </a:spcBef>
              <a:spcAft>
                <a:spcPct val="0"/>
              </a:spcAft>
              <a:buFont typeface="Arial" pitchFamily="34" charset="0"/>
              <a:buNone/>
            </a:pPr>
            <a:endParaRPr lang="en-US" altLang="zh-CN" sz="1100">
              <a:solidFill>
                <a:srgbClr val="FFFFFF"/>
              </a:solidFill>
              <a:latin typeface="Calibri" pitchFamily="34" charset="0"/>
              <a:ea typeface="宋体" pitchFamily="2" charset="-122"/>
            </a:endParaRP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中文正文</a:t>
            </a:r>
            <a:r>
              <a:rPr lang="en-US" altLang="zh-CN" sz="1100">
                <a:solidFill>
                  <a:srgbClr val="FFFFFF"/>
                </a:solidFill>
                <a:latin typeface="Calibri" pitchFamily="34" charset="0"/>
                <a:ea typeface="宋体" pitchFamily="2" charset="-122"/>
              </a:rPr>
              <a:t>:18-20pt</a:t>
            </a: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子目录</a:t>
            </a:r>
            <a:r>
              <a:rPr lang="en-US" altLang="zh-CN" sz="1100">
                <a:solidFill>
                  <a:srgbClr val="FFFFFF"/>
                </a:solidFill>
                <a:latin typeface="Calibri" pitchFamily="34" charset="0"/>
                <a:ea typeface="宋体" pitchFamily="2" charset="-122"/>
              </a:rPr>
              <a:t>(2-5</a:t>
            </a:r>
            <a:r>
              <a:rPr lang="zh-CN" altLang="en-US" sz="1100">
                <a:solidFill>
                  <a:srgbClr val="FFFFFF"/>
                </a:solidFill>
                <a:latin typeface="Calibri" pitchFamily="34" charset="0"/>
                <a:ea typeface="宋体" pitchFamily="2" charset="-122"/>
              </a:rPr>
              <a:t>级</a:t>
            </a:r>
            <a:r>
              <a:rPr lang="en-US" altLang="zh-CN" sz="1100">
                <a:solidFill>
                  <a:srgbClr val="FFFFFF"/>
                </a:solidFill>
                <a:latin typeface="Calibri" pitchFamily="34" charset="0"/>
                <a:ea typeface="宋体" pitchFamily="2" charset="-122"/>
              </a:rPr>
              <a:t>):18pt </a:t>
            </a:r>
            <a:endParaRPr lang="zh-CN" altLang="en-US" sz="1100">
              <a:solidFill>
                <a:srgbClr val="FFFFFF"/>
              </a:solidFill>
              <a:latin typeface="Calibri" pitchFamily="34" charset="0"/>
              <a:ea typeface="宋体" pitchFamily="2" charset="-122"/>
            </a:endParaRP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颜色</a:t>
            </a:r>
            <a:r>
              <a:rPr lang="en-US" altLang="zh-CN" sz="1100">
                <a:solidFill>
                  <a:srgbClr val="FFFFFF"/>
                </a:solidFill>
                <a:latin typeface="Calibri" pitchFamily="34" charset="0"/>
                <a:ea typeface="宋体" pitchFamily="2" charset="-122"/>
              </a:rPr>
              <a:t>:</a:t>
            </a:r>
            <a:r>
              <a:rPr lang="zh-CN" altLang="en-US" sz="1100">
                <a:solidFill>
                  <a:srgbClr val="FFFFFF"/>
                </a:solidFill>
                <a:latin typeface="Calibri" pitchFamily="34" charset="0"/>
                <a:ea typeface="宋体" pitchFamily="2" charset="-122"/>
              </a:rPr>
              <a:t>黑色</a:t>
            </a: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字体</a:t>
            </a:r>
            <a:r>
              <a:rPr lang="en-US" altLang="zh-CN" sz="1100">
                <a:solidFill>
                  <a:srgbClr val="FFFFFF"/>
                </a:solidFill>
                <a:latin typeface="Calibri" pitchFamily="34" charset="0"/>
                <a:ea typeface="宋体" pitchFamily="2" charset="-122"/>
              </a:rPr>
              <a:t>:</a:t>
            </a:r>
            <a:r>
              <a:rPr lang="zh-CN" altLang="en-US" sz="1100">
                <a:solidFill>
                  <a:srgbClr val="FFFFFF"/>
                </a:solidFill>
                <a:latin typeface="Calibri" pitchFamily="34" charset="0"/>
                <a:ea typeface="宋体" pitchFamily="2" charset="-122"/>
              </a:rPr>
              <a:t>细黑体</a:t>
            </a:r>
            <a:r>
              <a:rPr lang="zh-CN" altLang="en-US" sz="1100" b="1">
                <a:solidFill>
                  <a:srgbClr val="FFFFFF"/>
                </a:solidFill>
                <a:latin typeface="Arial" pitchFamily="34" charset="0"/>
              </a:rPr>
              <a:t> </a:t>
            </a:r>
          </a:p>
        </p:txBody>
      </p:sp>
      <p:grpSp>
        <p:nvGrpSpPr>
          <p:cNvPr id="10250" name="Group 16"/>
          <p:cNvGrpSpPr>
            <a:grpSpLocks/>
          </p:cNvGrpSpPr>
          <p:nvPr/>
        </p:nvGrpSpPr>
        <p:grpSpPr bwMode="auto">
          <a:xfrm>
            <a:off x="12438159" y="3511550"/>
            <a:ext cx="1226030" cy="3224212"/>
            <a:chOff x="5839" y="2251"/>
            <a:chExt cx="579" cy="2031"/>
          </a:xfrm>
        </p:grpSpPr>
        <p:sp>
          <p:nvSpPr>
            <p:cNvPr id="10253" name="Rectangle 17"/>
            <p:cNvSpPr>
              <a:spLocks noChangeArrowheads="1"/>
            </p:cNvSpPr>
            <p:nvPr userDrawn="1"/>
          </p:nvSpPr>
          <p:spPr bwMode="auto">
            <a:xfrm>
              <a:off x="5839" y="3143"/>
              <a:ext cx="579" cy="233"/>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425" tIns="45712" rIns="91425" bIns="45712" anchor="ctr">
              <a:spAutoFit/>
            </a:bodyP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grpSp>
          <p:nvGrpSpPr>
            <p:cNvPr id="10254" name="Group 18"/>
            <p:cNvGrpSpPr>
              <a:grpSpLocks/>
            </p:cNvGrpSpPr>
            <p:nvPr userDrawn="1"/>
          </p:nvGrpSpPr>
          <p:grpSpPr bwMode="auto">
            <a:xfrm>
              <a:off x="5893" y="2387"/>
              <a:ext cx="466" cy="115"/>
              <a:chOff x="5893" y="2387"/>
              <a:chExt cx="466" cy="115"/>
            </a:xfrm>
          </p:grpSpPr>
          <p:sp>
            <p:nvSpPr>
              <p:cNvPr id="10315" name="Rectangle 19"/>
              <p:cNvSpPr>
                <a:spLocks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16" name="Rectangle 20"/>
              <p:cNvSpPr>
                <a:spLocks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17" name="Rectangle 21"/>
              <p:cNvSpPr>
                <a:spLocks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18" name="Rectangle 22"/>
              <p:cNvSpPr>
                <a:spLocks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grpSp>
        <p:grpSp>
          <p:nvGrpSpPr>
            <p:cNvPr id="10255" name="Group 23"/>
            <p:cNvGrpSpPr>
              <a:grpSpLocks/>
            </p:cNvGrpSpPr>
            <p:nvPr userDrawn="1"/>
          </p:nvGrpSpPr>
          <p:grpSpPr bwMode="auto">
            <a:xfrm>
              <a:off x="5893" y="2523"/>
              <a:ext cx="466" cy="115"/>
              <a:chOff x="5893" y="2523"/>
              <a:chExt cx="466" cy="115"/>
            </a:xfrm>
          </p:grpSpPr>
          <p:sp>
            <p:nvSpPr>
              <p:cNvPr id="10311" name="Rectangle 24"/>
              <p:cNvSpPr>
                <a:spLocks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12" name="Rectangle 25"/>
              <p:cNvSpPr>
                <a:spLocks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13" name="Rectangle 26"/>
              <p:cNvSpPr>
                <a:spLocks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14" name="Rectangle 27"/>
              <p:cNvSpPr>
                <a:spLocks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grpSp>
        <p:grpSp>
          <p:nvGrpSpPr>
            <p:cNvPr id="10256" name="Group 28"/>
            <p:cNvGrpSpPr>
              <a:grpSpLocks/>
            </p:cNvGrpSpPr>
            <p:nvPr userDrawn="1"/>
          </p:nvGrpSpPr>
          <p:grpSpPr bwMode="auto">
            <a:xfrm>
              <a:off x="5893" y="2659"/>
              <a:ext cx="466" cy="115"/>
              <a:chOff x="5893" y="2659"/>
              <a:chExt cx="466" cy="115"/>
            </a:xfrm>
          </p:grpSpPr>
          <p:sp>
            <p:nvSpPr>
              <p:cNvPr id="10307" name="Rectangle 29"/>
              <p:cNvSpPr>
                <a:spLocks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08" name="Rectangle 30"/>
              <p:cNvSpPr>
                <a:spLocks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09" name="Rectangle 31"/>
              <p:cNvSpPr>
                <a:spLocks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10" name="Rectangle 32"/>
              <p:cNvSpPr>
                <a:spLocks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grpSp>
        <p:grpSp>
          <p:nvGrpSpPr>
            <p:cNvPr id="10257" name="Group 33"/>
            <p:cNvGrpSpPr>
              <a:grpSpLocks/>
            </p:cNvGrpSpPr>
            <p:nvPr userDrawn="1"/>
          </p:nvGrpSpPr>
          <p:grpSpPr bwMode="auto">
            <a:xfrm>
              <a:off x="5893" y="2251"/>
              <a:ext cx="466" cy="119"/>
              <a:chOff x="5893" y="2251"/>
              <a:chExt cx="466" cy="119"/>
            </a:xfrm>
          </p:grpSpPr>
          <p:sp>
            <p:nvSpPr>
              <p:cNvPr id="10303" name="Rectangle 34"/>
              <p:cNvSpPr>
                <a:spLocks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04" name="Rectangle 35"/>
              <p:cNvSpPr>
                <a:spLocks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05" name="Rectangle 36"/>
              <p:cNvSpPr>
                <a:spLocks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06" name="Rectangle 37"/>
              <p:cNvSpPr>
                <a:spLocks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grpSp>
        <p:grpSp>
          <p:nvGrpSpPr>
            <p:cNvPr id="10258" name="Group 38"/>
            <p:cNvGrpSpPr>
              <a:grpSpLocks/>
            </p:cNvGrpSpPr>
            <p:nvPr userDrawn="1"/>
          </p:nvGrpSpPr>
          <p:grpSpPr bwMode="auto">
            <a:xfrm>
              <a:off x="5893" y="2886"/>
              <a:ext cx="466" cy="115"/>
              <a:chOff x="5893" y="2886"/>
              <a:chExt cx="466" cy="115"/>
            </a:xfrm>
          </p:grpSpPr>
          <p:sp>
            <p:nvSpPr>
              <p:cNvPr id="10299" name="Rectangle 39"/>
              <p:cNvSpPr>
                <a:spLocks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00" name="Rectangle 40"/>
              <p:cNvSpPr>
                <a:spLocks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01" name="Rectangle 41"/>
              <p:cNvSpPr>
                <a:spLocks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02" name="Rectangle 42"/>
              <p:cNvSpPr>
                <a:spLocks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grpSp>
        <p:grpSp>
          <p:nvGrpSpPr>
            <p:cNvPr id="10259" name="Group 43"/>
            <p:cNvGrpSpPr>
              <a:grpSpLocks/>
            </p:cNvGrpSpPr>
            <p:nvPr userDrawn="1"/>
          </p:nvGrpSpPr>
          <p:grpSpPr bwMode="auto">
            <a:xfrm>
              <a:off x="5893" y="3022"/>
              <a:ext cx="466" cy="115"/>
              <a:chOff x="5893" y="3022"/>
              <a:chExt cx="466" cy="115"/>
            </a:xfrm>
          </p:grpSpPr>
          <p:sp>
            <p:nvSpPr>
              <p:cNvPr id="10295" name="Rectangle 44"/>
              <p:cNvSpPr>
                <a:spLocks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96" name="Rectangle 45"/>
              <p:cNvSpPr>
                <a:spLocks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97" name="Rectangle 46"/>
              <p:cNvSpPr>
                <a:spLocks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98" name="Rectangle 47"/>
              <p:cNvSpPr>
                <a:spLocks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grpSp>
        <p:grpSp>
          <p:nvGrpSpPr>
            <p:cNvPr id="10260" name="Group 48"/>
            <p:cNvGrpSpPr>
              <a:grpSpLocks/>
            </p:cNvGrpSpPr>
            <p:nvPr userDrawn="1"/>
          </p:nvGrpSpPr>
          <p:grpSpPr bwMode="auto">
            <a:xfrm>
              <a:off x="5893" y="3158"/>
              <a:ext cx="466" cy="115"/>
              <a:chOff x="5893" y="3158"/>
              <a:chExt cx="466" cy="115"/>
            </a:xfrm>
          </p:grpSpPr>
          <p:sp>
            <p:nvSpPr>
              <p:cNvPr id="10291" name="Rectangle 49"/>
              <p:cNvSpPr>
                <a:spLocks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92" name="Rectangle 50"/>
              <p:cNvSpPr>
                <a:spLocks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93" name="Rectangle 51"/>
              <p:cNvSpPr>
                <a:spLocks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94" name="Rectangle 52"/>
              <p:cNvSpPr>
                <a:spLocks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grpSp>
        <p:grpSp>
          <p:nvGrpSpPr>
            <p:cNvPr id="10261" name="Group 53"/>
            <p:cNvGrpSpPr>
              <a:grpSpLocks/>
            </p:cNvGrpSpPr>
            <p:nvPr userDrawn="1"/>
          </p:nvGrpSpPr>
          <p:grpSpPr bwMode="auto">
            <a:xfrm>
              <a:off x="5893" y="3385"/>
              <a:ext cx="466" cy="115"/>
              <a:chOff x="5893" y="3385"/>
              <a:chExt cx="466" cy="115"/>
            </a:xfrm>
          </p:grpSpPr>
          <p:sp>
            <p:nvSpPr>
              <p:cNvPr id="10287" name="Rectangle 54"/>
              <p:cNvSpPr>
                <a:spLocks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88" name="Rectangle 55"/>
              <p:cNvSpPr>
                <a:spLocks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89" name="Rectangle 56"/>
              <p:cNvSpPr>
                <a:spLocks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90" name="Rectangle 57"/>
              <p:cNvSpPr>
                <a:spLocks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grpSp>
        <p:grpSp>
          <p:nvGrpSpPr>
            <p:cNvPr id="10262" name="Group 58"/>
            <p:cNvGrpSpPr>
              <a:grpSpLocks/>
            </p:cNvGrpSpPr>
            <p:nvPr userDrawn="1"/>
          </p:nvGrpSpPr>
          <p:grpSpPr bwMode="auto">
            <a:xfrm>
              <a:off x="5893" y="3521"/>
              <a:ext cx="466" cy="115"/>
              <a:chOff x="5893" y="3521"/>
              <a:chExt cx="466" cy="115"/>
            </a:xfrm>
          </p:grpSpPr>
          <p:sp>
            <p:nvSpPr>
              <p:cNvPr id="10283" name="Rectangle 59"/>
              <p:cNvSpPr>
                <a:spLocks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84" name="Rectangle 60"/>
              <p:cNvSpPr>
                <a:spLocks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85" name="Rectangle 61"/>
              <p:cNvSpPr>
                <a:spLocks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86" name="Rectangle 62"/>
              <p:cNvSpPr>
                <a:spLocks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grpSp>
        <p:grpSp>
          <p:nvGrpSpPr>
            <p:cNvPr id="10263" name="Group 63"/>
            <p:cNvGrpSpPr>
              <a:grpSpLocks/>
            </p:cNvGrpSpPr>
            <p:nvPr userDrawn="1"/>
          </p:nvGrpSpPr>
          <p:grpSpPr bwMode="auto">
            <a:xfrm>
              <a:off x="5893" y="3657"/>
              <a:ext cx="466" cy="115"/>
              <a:chOff x="5893" y="3657"/>
              <a:chExt cx="466" cy="115"/>
            </a:xfrm>
          </p:grpSpPr>
          <p:sp>
            <p:nvSpPr>
              <p:cNvPr id="10279" name="Rectangle 64"/>
              <p:cNvSpPr>
                <a:spLocks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80" name="Rectangle 65"/>
              <p:cNvSpPr>
                <a:spLocks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81" name="Rectangle 66"/>
              <p:cNvSpPr>
                <a:spLocks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82" name="Rectangle 67"/>
              <p:cNvSpPr>
                <a:spLocks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grpSp>
        <p:grpSp>
          <p:nvGrpSpPr>
            <p:cNvPr id="10264" name="Group 68"/>
            <p:cNvGrpSpPr>
              <a:grpSpLocks/>
            </p:cNvGrpSpPr>
            <p:nvPr userDrawn="1"/>
          </p:nvGrpSpPr>
          <p:grpSpPr bwMode="auto">
            <a:xfrm>
              <a:off x="5893" y="3884"/>
              <a:ext cx="466" cy="115"/>
              <a:chOff x="5893" y="3884"/>
              <a:chExt cx="466" cy="115"/>
            </a:xfrm>
          </p:grpSpPr>
          <p:sp>
            <p:nvSpPr>
              <p:cNvPr id="10275" name="Rectangle 69"/>
              <p:cNvSpPr>
                <a:spLocks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76" name="Rectangle 70"/>
              <p:cNvSpPr>
                <a:spLocks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77" name="Rectangle 71"/>
              <p:cNvSpPr>
                <a:spLocks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78" name="Rectangle 72"/>
              <p:cNvSpPr>
                <a:spLocks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grpSp>
        <p:grpSp>
          <p:nvGrpSpPr>
            <p:cNvPr id="10265" name="Group 73"/>
            <p:cNvGrpSpPr>
              <a:grpSpLocks/>
            </p:cNvGrpSpPr>
            <p:nvPr userDrawn="1"/>
          </p:nvGrpSpPr>
          <p:grpSpPr bwMode="auto">
            <a:xfrm>
              <a:off x="5893" y="4026"/>
              <a:ext cx="466" cy="115"/>
              <a:chOff x="5893" y="4026"/>
              <a:chExt cx="466" cy="115"/>
            </a:xfrm>
          </p:grpSpPr>
          <p:sp>
            <p:nvSpPr>
              <p:cNvPr id="10271" name="Rectangle 74"/>
              <p:cNvSpPr>
                <a:spLocks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72" name="Rectangle 75"/>
              <p:cNvSpPr>
                <a:spLocks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73" name="Rectangle 76"/>
              <p:cNvSpPr>
                <a:spLocks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74" name="Rectangle 77"/>
              <p:cNvSpPr>
                <a:spLocks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grpSp>
        <p:grpSp>
          <p:nvGrpSpPr>
            <p:cNvPr id="10266" name="Group 78"/>
            <p:cNvGrpSpPr>
              <a:grpSpLocks/>
            </p:cNvGrpSpPr>
            <p:nvPr userDrawn="1"/>
          </p:nvGrpSpPr>
          <p:grpSpPr bwMode="auto">
            <a:xfrm>
              <a:off x="5893" y="4167"/>
              <a:ext cx="466" cy="115"/>
              <a:chOff x="5893" y="4167"/>
              <a:chExt cx="466" cy="115"/>
            </a:xfrm>
          </p:grpSpPr>
          <p:sp>
            <p:nvSpPr>
              <p:cNvPr id="10267" name="Rectangle 79"/>
              <p:cNvSpPr>
                <a:spLocks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68" name="Rectangle 80"/>
              <p:cNvSpPr>
                <a:spLocks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69" name="Rectangle 81"/>
              <p:cNvSpPr>
                <a:spLocks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70" name="Rectangle 82"/>
              <p:cNvSpPr>
                <a:spLocks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grpSp>
      </p:grpSp>
      <p:sp>
        <p:nvSpPr>
          <p:cNvPr id="10251" name="Rectangle 83"/>
          <p:cNvSpPr>
            <a:spLocks noChangeArrowheads="1"/>
          </p:cNvSpPr>
          <p:nvPr/>
        </p:nvSpPr>
        <p:spPr bwMode="auto">
          <a:xfrm>
            <a:off x="12340754" y="1341439"/>
            <a:ext cx="1590238" cy="133355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24" tIns="40063" rIns="80124" bIns="40063">
            <a:spAutoFit/>
          </a:bodyPr>
          <a:lstStyle/>
          <a:p>
            <a:pPr defTabSz="914400" eaLnBrk="0" fontAlgn="base" hangingPunct="0">
              <a:lnSpc>
                <a:spcPct val="120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配色参考方案：</a:t>
            </a:r>
          </a:p>
          <a:p>
            <a:pPr defTabSz="914400" eaLnBrk="0" fontAlgn="base" hangingPunct="0">
              <a:lnSpc>
                <a:spcPct val="120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建议同一页面内不超过四种颜色，以下是</a:t>
            </a:r>
            <a:r>
              <a:rPr lang="en-US" altLang="zh-CN" sz="1100">
                <a:solidFill>
                  <a:srgbClr val="FFFFFF"/>
                </a:solidFill>
                <a:latin typeface="Calibri" pitchFamily="34" charset="0"/>
                <a:ea typeface="宋体" pitchFamily="2" charset="-122"/>
              </a:rPr>
              <a:t>13</a:t>
            </a:r>
            <a:r>
              <a:rPr lang="zh-CN" altLang="en-US" sz="1100">
                <a:solidFill>
                  <a:srgbClr val="FFFFFF"/>
                </a:solidFill>
                <a:latin typeface="Calibri" pitchFamily="34" charset="0"/>
                <a:ea typeface="宋体" pitchFamily="2" charset="-122"/>
              </a:rPr>
              <a:t>组配色方案，同一页面内只选择一组使用。（仅供参考）</a:t>
            </a:r>
          </a:p>
        </p:txBody>
      </p:sp>
      <p:sp>
        <p:nvSpPr>
          <p:cNvPr id="10252" name="Rectangle 84"/>
          <p:cNvSpPr>
            <a:spLocks noChangeArrowheads="1"/>
          </p:cNvSpPr>
          <p:nvPr/>
        </p:nvSpPr>
        <p:spPr bwMode="auto">
          <a:xfrm>
            <a:off x="12340754" y="7938"/>
            <a:ext cx="1494951" cy="48717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24" tIns="40063" rIns="80124" bIns="40063">
            <a:spAutoFit/>
          </a:bodyPr>
          <a:lstStyle/>
          <a:p>
            <a:pPr defTabSz="914400" fontAlgn="base">
              <a:lnSpc>
                <a:spcPct val="120000"/>
              </a:lnSpc>
              <a:spcBef>
                <a:spcPct val="0"/>
              </a:spcBef>
              <a:spcAft>
                <a:spcPct val="0"/>
              </a:spcAft>
              <a:buClr>
                <a:srgbClr val="777777"/>
              </a:buClr>
              <a:buSzPct val="60000"/>
              <a:buFont typeface="Wingdings" pitchFamily="2" charset="2"/>
              <a:buNone/>
            </a:pPr>
            <a:r>
              <a:rPr lang="zh-CN" altLang="en-US" sz="1100">
                <a:solidFill>
                  <a:srgbClr val="FFFFFF"/>
                </a:solidFill>
                <a:latin typeface="Calibri" pitchFamily="34" charset="0"/>
                <a:ea typeface="宋体" pitchFamily="2" charset="-122"/>
              </a:rPr>
              <a:t>客户或者合作伙伴的标志放在右上角</a:t>
            </a:r>
            <a:r>
              <a:rPr lang="en-US" altLang="zh-CN" sz="1100">
                <a:solidFill>
                  <a:srgbClr val="FFFFFF"/>
                </a:solidFill>
                <a:latin typeface="Calibri" pitchFamily="34" charset="0"/>
                <a:ea typeface="宋体" pitchFamily="2" charset="-122"/>
              </a:rPr>
              <a:t>.</a:t>
            </a:r>
            <a:endParaRPr lang="zh-CN" altLang="en-US" sz="1100">
              <a:solidFill>
                <a:srgbClr val="FFFFFF"/>
              </a:solidFill>
              <a:latin typeface="Calibri" pitchFamily="34" charset="0"/>
              <a:ea typeface="宋体" pitchFamily="2" charset="-122"/>
            </a:endParaRPr>
          </a:p>
        </p:txBody>
      </p:sp>
      <p:sp>
        <p:nvSpPr>
          <p:cNvPr id="79" name="Rectangle 21"/>
          <p:cNvSpPr>
            <a:spLocks noChangeArrowheads="1"/>
          </p:cNvSpPr>
          <p:nvPr/>
        </p:nvSpPr>
        <p:spPr bwMode="auto">
          <a:xfrm>
            <a:off x="5049595" y="6465937"/>
            <a:ext cx="1624301" cy="184666"/>
          </a:xfrm>
          <a:prstGeom prst="rect">
            <a:avLst/>
          </a:prstGeom>
          <a:noFill/>
          <a:ln w="9525" algn="ctr">
            <a:noFill/>
            <a:miter lim="800000"/>
            <a:headEnd/>
            <a:tailEnd/>
          </a:ln>
          <a:effectLst/>
        </p:spPr>
        <p:txBody>
          <a:bodyPr wrap="none" lIns="80082" tIns="0" rIns="80082" bIns="0">
            <a:spAutoFit/>
          </a:bodyPr>
          <a:lstStyle/>
          <a:p>
            <a:pPr defTabSz="801688" eaLnBrk="0" fontAlgn="base" hangingPunct="0">
              <a:spcBef>
                <a:spcPct val="0"/>
              </a:spcBef>
              <a:spcAft>
                <a:spcPct val="0"/>
              </a:spcAft>
              <a:defRPr/>
            </a:pPr>
            <a:r>
              <a:rPr lang="en-US" altLang="zh-CN" sz="1200" dirty="0">
                <a:solidFill>
                  <a:srgbClr val="000000"/>
                </a:solidFill>
              </a:rPr>
              <a:t>Huawei Confidential</a:t>
            </a:r>
          </a:p>
        </p:txBody>
      </p:sp>
      <p:sp>
        <p:nvSpPr>
          <p:cNvPr id="81" name="Rectangle 5"/>
          <p:cNvSpPr>
            <a:spLocks noChangeArrowheads="1"/>
          </p:cNvSpPr>
          <p:nvPr/>
        </p:nvSpPr>
        <p:spPr bwMode="auto">
          <a:xfrm>
            <a:off x="8484799" y="6489701"/>
            <a:ext cx="2405471"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defTabSz="914400" eaLnBrk="0" fontAlgn="base" hangingPunct="0">
              <a:lnSpc>
                <a:spcPct val="85000"/>
              </a:lnSpc>
              <a:spcBef>
                <a:spcPct val="0"/>
              </a:spcBef>
              <a:spcAft>
                <a:spcPct val="0"/>
              </a:spcAft>
            </a:pPr>
            <a:r>
              <a:rPr lang="de-DE" altLang="zh-CN" sz="1200" dirty="0">
                <a:solidFill>
                  <a:srgbClr val="000000"/>
                </a:solidFill>
                <a:latin typeface="FrutigerNext LT Bold" pitchFamily="34" charset="0"/>
                <a:ea typeface="MS PGothic" pitchFamily="34" charset="-128"/>
              </a:rPr>
              <a:t> </a:t>
            </a:r>
            <a:fld id="{A4C34F22-587E-473D-9099-376F4F013A30}" type="slidenum">
              <a:rPr lang="de-DE" altLang="zh-CN" sz="1200">
                <a:solidFill>
                  <a:srgbClr val="000000"/>
                </a:solidFill>
                <a:latin typeface="FrutigerNext LT Bold" pitchFamily="34" charset="0"/>
                <a:ea typeface="MS PGothic" pitchFamily="34" charset="-128"/>
              </a:rPr>
              <a:pPr defTabSz="914400" eaLnBrk="0" fontAlgn="base" hangingPunct="0">
                <a:lnSpc>
                  <a:spcPct val="85000"/>
                </a:lnSpc>
                <a:spcBef>
                  <a:spcPct val="0"/>
                </a:spcBef>
                <a:spcAft>
                  <a:spcPct val="0"/>
                </a:spcAft>
              </a:pPr>
              <a:t>‹#›</a:t>
            </a:fld>
            <a:endParaRPr lang="en-GB" altLang="zh-CN" sz="1200" dirty="0">
              <a:solidFill>
                <a:srgbClr val="000000"/>
              </a:solidFill>
              <a:latin typeface="FrutigerNext LT Bold" pitchFamily="34" charset="0"/>
              <a:ea typeface="MS PGothic" pitchFamily="34" charset="-128"/>
            </a:endParaRPr>
          </a:p>
        </p:txBody>
      </p:sp>
    </p:spTree>
    <p:extLst>
      <p:ext uri="{BB962C8B-B14F-4D97-AF65-F5344CB8AC3E}">
        <p14:creationId xmlns:p14="http://schemas.microsoft.com/office/powerpoint/2010/main" val="3805219233"/>
      </p:ext>
    </p:extLst>
  </p:cSld>
  <p:clrMap bg1="lt1" tx1="dk1" bg2="lt2" tx2="dk2" accent1="accent1" accent2="accent2" accent3="accent3" accent4="accent4" accent5="accent5" accent6="accent6" hlink="hlink" folHlink="folHlink"/>
  <p:sldLayoutIdLst>
    <p:sldLayoutId id="2147484108" r:id="rId1"/>
    <p:sldLayoutId id="2147484109" r:id="rId2"/>
    <p:sldLayoutId id="2147484110" r:id="rId3"/>
    <p:sldLayoutId id="2147484111" r:id="rId4"/>
  </p:sldLayoutIdLst>
  <p:transition advClick="0" advTm="8000">
    <p:fade thruBlk="1"/>
  </p:transition>
  <p:txStyles>
    <p:titleStyle>
      <a:lvl1pPr algn="l" rtl="0" eaLnBrk="0" fontAlgn="base" hangingPunct="0">
        <a:spcBef>
          <a:spcPct val="0"/>
        </a:spcBef>
        <a:spcAft>
          <a:spcPct val="0"/>
        </a:spcAft>
        <a:defRPr sz="3200" b="1">
          <a:solidFill>
            <a:srgbClr val="990000"/>
          </a:solidFill>
          <a:latin typeface="Arial" pitchFamily="34" charset="0"/>
          <a:ea typeface="黑体" pitchFamily="49" charset="-122"/>
          <a:cs typeface="Arial" pitchFamily="34" charset="0"/>
        </a:defRPr>
      </a:lvl1pPr>
      <a:lvl2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2pPr>
      <a:lvl3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3pPr>
      <a:lvl4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4pPr>
      <a:lvl5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5pPr>
      <a:lvl6pPr marL="4572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6pPr>
      <a:lvl7pPr marL="9144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7pPr>
      <a:lvl8pPr marL="13716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8pPr>
      <a:lvl9pPr marL="18288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9pPr>
    </p:titleStyle>
    <p:bodyStyle>
      <a:lvl1pPr marL="342900" indent="-342900" algn="l" rtl="0" eaLnBrk="0" fontAlgn="base" hangingPunct="0">
        <a:lnSpc>
          <a:spcPct val="140000"/>
        </a:lnSpc>
        <a:spcBef>
          <a:spcPct val="0"/>
        </a:spcBef>
        <a:spcAft>
          <a:spcPct val="0"/>
        </a:spcAft>
        <a:buClr>
          <a:srgbClr val="777777"/>
        </a:buClr>
        <a:buSzPct val="60000"/>
        <a:buFont typeface="Wingdings" pitchFamily="2" charset="2"/>
        <a:buChar char="l"/>
        <a:defRPr sz="2000">
          <a:solidFill>
            <a:schemeClr val="tx1"/>
          </a:solidFill>
          <a:latin typeface="+mn-lt"/>
          <a:ea typeface="黑体" pitchFamily="49" charset="-122"/>
          <a:cs typeface="+mn-cs"/>
        </a:defRPr>
      </a:lvl1pPr>
      <a:lvl2pPr marL="742950" indent="-285750"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143000" indent="-228600" algn="l" rtl="0" eaLnBrk="0" fontAlgn="base" hangingPunct="0">
        <a:lnSpc>
          <a:spcPct val="140000"/>
        </a:lnSpc>
        <a:spcBef>
          <a:spcPct val="0"/>
        </a:spcBef>
        <a:spcAft>
          <a:spcPct val="0"/>
        </a:spcAft>
        <a:buSzPct val="50000"/>
        <a:buFont typeface="Wingdings" pitchFamily="2" charset="2"/>
        <a:buChar char="n"/>
        <a:defRPr sz="1600">
          <a:solidFill>
            <a:schemeClr val="tx1"/>
          </a:solidFill>
          <a:latin typeface="+mn-lt"/>
          <a:ea typeface="+mn-ea"/>
          <a:cs typeface="+mn-cs"/>
        </a:defRPr>
      </a:lvl3pPr>
      <a:lvl4pPr marL="1600200" indent="-228600" algn="l" rtl="0" eaLnBrk="0" fontAlgn="base" hangingPunct="0">
        <a:lnSpc>
          <a:spcPct val="140000"/>
        </a:lnSpc>
        <a:spcBef>
          <a:spcPct val="0"/>
        </a:spcBef>
        <a:spcAft>
          <a:spcPct val="0"/>
        </a:spcAft>
        <a:buChar char="–"/>
        <a:defRPr sz="1400">
          <a:solidFill>
            <a:schemeClr val="tx1"/>
          </a:solidFill>
          <a:latin typeface="+mn-lt"/>
          <a:ea typeface="+mn-ea"/>
          <a:cs typeface="+mn-cs"/>
        </a:defRPr>
      </a:lvl4pPr>
      <a:lvl5pPr marL="2057400" indent="-228600" algn="l" rtl="0" eaLnBrk="0" fontAlgn="base" hangingPunct="0">
        <a:lnSpc>
          <a:spcPct val="140000"/>
        </a:lnSpc>
        <a:spcBef>
          <a:spcPct val="0"/>
        </a:spcBef>
        <a:spcAft>
          <a:spcPct val="0"/>
        </a:spcAft>
        <a:buFont typeface="Arial" pitchFamily="34" charset="0"/>
        <a:buChar char="~"/>
        <a:defRPr sz="1200">
          <a:solidFill>
            <a:schemeClr val="tx1"/>
          </a:solidFill>
          <a:latin typeface="+mn-lt"/>
          <a:ea typeface="+mn-ea"/>
          <a:cs typeface="+mn-cs"/>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785A3D6-1271-D247-9E96-1B376F4BE7BE}"/>
              </a:ext>
            </a:extLst>
          </p:cNvPr>
          <p:cNvSpPr txBox="1"/>
          <p:nvPr userDrawn="1"/>
        </p:nvSpPr>
        <p:spPr>
          <a:xfrm>
            <a:off x="1095467" y="6356939"/>
            <a:ext cx="1463467" cy="230832"/>
          </a:xfrm>
          <a:prstGeom prst="rect">
            <a:avLst/>
          </a:prstGeom>
          <a:noFill/>
        </p:spPr>
        <p:txBody>
          <a:bodyPr wrap="square" rtlCol="0">
            <a:spAutoFit/>
          </a:bodyPr>
          <a:lstStyle/>
          <a:p>
            <a:r>
              <a:rPr lang="en-US" sz="900" dirty="0">
                <a:solidFill>
                  <a:srgbClr val="1D1D1B"/>
                </a:solidFill>
                <a:latin typeface="Arial" panose="020B0604020202020204" pitchFamily="34" charset="0"/>
                <a:cs typeface="Arial" panose="020B0604020202020204" pitchFamily="34" charset="0"/>
              </a:rPr>
              <a:t>Huawei Confidential</a:t>
            </a:r>
          </a:p>
        </p:txBody>
      </p:sp>
      <p:sp>
        <p:nvSpPr>
          <p:cNvPr id="4" name="TextBox 3">
            <a:extLst>
              <a:ext uri="{FF2B5EF4-FFF2-40B4-BE49-F238E27FC236}">
                <a16:creationId xmlns:a16="http://schemas.microsoft.com/office/drawing/2014/main" id="{EABEE2EE-BF4D-7A4A-B3C6-9E47668CCD98}"/>
              </a:ext>
            </a:extLst>
          </p:cNvPr>
          <p:cNvSpPr txBox="1"/>
          <p:nvPr userDrawn="1"/>
        </p:nvSpPr>
        <p:spPr>
          <a:xfrm>
            <a:off x="734131" y="6402806"/>
            <a:ext cx="499729" cy="138499"/>
          </a:xfrm>
          <a:prstGeom prst="rect">
            <a:avLst/>
          </a:prstGeom>
          <a:noFill/>
        </p:spPr>
        <p:txBody>
          <a:bodyPr wrap="square" lIns="0" tIns="0" rIns="0" bIns="0" rtlCol="0">
            <a:spAutoFit/>
          </a:bodyPr>
          <a:lstStyle/>
          <a:p>
            <a:pPr defTabSz="890849">
              <a:defRPr/>
            </a:pPr>
            <a:fld id="{C3837181-38C6-AD4F-B8BA-B444770388BB}" type="slidenum">
              <a:rPr lang="en-US" sz="900" smtClean="0">
                <a:solidFill>
                  <a:srgbClr val="1D1D1B"/>
                </a:solidFill>
                <a:latin typeface="Arial" panose="020B0604020202020204" pitchFamily="34" charset="0"/>
                <a:cs typeface="Arial" panose="020B0604020202020204" pitchFamily="34" charset="0"/>
              </a:rPr>
              <a:pPr defTabSz="890849">
                <a:defRPr/>
              </a:pPr>
              <a:t>‹#›</a:t>
            </a:fld>
            <a:endParaRPr lang="en-US" sz="900" dirty="0">
              <a:solidFill>
                <a:srgbClr val="1D1D1B"/>
              </a:solidFill>
              <a:latin typeface="Arial" panose="020B0604020202020204" pitchFamily="34" charset="0"/>
              <a:cs typeface="Arial" panose="020B0604020202020204" pitchFamily="34" charset="0"/>
            </a:endParaRPr>
          </a:p>
        </p:txBody>
      </p:sp>
      <p:grpSp>
        <p:nvGrpSpPr>
          <p:cNvPr id="88" name="Group 87">
            <a:extLst>
              <a:ext uri="{FF2B5EF4-FFF2-40B4-BE49-F238E27FC236}">
                <a16:creationId xmlns:a16="http://schemas.microsoft.com/office/drawing/2014/main" id="{37333705-F8D6-2847-B3CB-F2FAB51E2A3B}"/>
              </a:ext>
            </a:extLst>
          </p:cNvPr>
          <p:cNvGrpSpPr>
            <a:grpSpLocks noChangeAspect="1"/>
          </p:cNvGrpSpPr>
          <p:nvPr userDrawn="1"/>
        </p:nvGrpSpPr>
        <p:grpSpPr>
          <a:xfrm>
            <a:off x="12290471" y="2625389"/>
            <a:ext cx="1963323" cy="4233515"/>
            <a:chOff x="5343885" y="-48857"/>
            <a:chExt cx="3263586" cy="7037279"/>
          </a:xfrm>
        </p:grpSpPr>
        <p:sp>
          <p:nvSpPr>
            <p:cNvPr id="89" name="矩形 13">
              <a:extLst>
                <a:ext uri="{FF2B5EF4-FFF2-40B4-BE49-F238E27FC236}">
                  <a16:creationId xmlns:a16="http://schemas.microsoft.com/office/drawing/2014/main" id="{B14DFA89-D483-CF47-82CC-DD86D7CAB09E}"/>
                </a:ext>
              </a:extLst>
            </p:cNvPr>
            <p:cNvSpPr/>
            <p:nvPr userDrawn="1"/>
          </p:nvSpPr>
          <p:spPr>
            <a:xfrm>
              <a:off x="5356401" y="1934171"/>
              <a:ext cx="791510" cy="664397"/>
            </a:xfrm>
            <a:prstGeom prst="rect">
              <a:avLst/>
            </a:prstGeom>
            <a:solidFill>
              <a:srgbClr val="C4005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196/0/84</a:t>
              </a:r>
            </a:p>
          </p:txBody>
        </p:sp>
        <p:sp>
          <p:nvSpPr>
            <p:cNvPr id="90" name="文本框 15">
              <a:extLst>
                <a:ext uri="{FF2B5EF4-FFF2-40B4-BE49-F238E27FC236}">
                  <a16:creationId xmlns:a16="http://schemas.microsoft.com/office/drawing/2014/main" id="{8223ADA0-340A-794B-93B7-24AFF612A719}"/>
                </a:ext>
              </a:extLst>
            </p:cNvPr>
            <p:cNvSpPr txBox="1"/>
            <p:nvPr userDrawn="1"/>
          </p:nvSpPr>
          <p:spPr>
            <a:xfrm>
              <a:off x="5352723" y="1694497"/>
              <a:ext cx="1052647" cy="204645"/>
            </a:xfrm>
            <a:prstGeom prst="rect">
              <a:avLst/>
            </a:prstGeom>
            <a:noFill/>
          </p:spPr>
          <p:txBody>
            <a:bodyPr wrap="square" lIns="0" tIns="0" rIns="0" bIns="0" rtlCol="0" anchor="b" anchorCtr="0">
              <a:spAutoFit/>
            </a:bodyPr>
            <a:lstStyle/>
            <a:p>
              <a:r>
                <a:rPr kumimoji="1" lang="zh-CN" altLang="en-US" sz="800" dirty="0">
                  <a:solidFill>
                    <a:srgbClr val="1D1D1A"/>
                  </a:solidFill>
                  <a:latin typeface="Microsoft YaHei" panose="020B0503020204020204" pitchFamily="34" charset="-122"/>
                  <a:ea typeface="Microsoft YaHei" panose="020B0503020204020204" pitchFamily="34" charset="-122"/>
                </a:rPr>
                <a:t>公司</a:t>
              </a:r>
              <a:r>
                <a:rPr kumimoji="1" lang="en-US" altLang="zh-CN" sz="800" dirty="0">
                  <a:solidFill>
                    <a:srgbClr val="1D1D1A"/>
                  </a:solidFill>
                  <a:latin typeface="Microsoft YaHei" panose="020B0503020204020204" pitchFamily="34" charset="-122"/>
                  <a:ea typeface="Microsoft YaHei" panose="020B0503020204020204" pitchFamily="34" charset="-122"/>
                </a:rPr>
                <a:t>XX</a:t>
              </a:r>
              <a:r>
                <a:rPr kumimoji="1" lang="zh-CN" altLang="en-US" sz="800" dirty="0">
                  <a:solidFill>
                    <a:srgbClr val="1D1D1A"/>
                  </a:solidFill>
                  <a:latin typeface="Microsoft YaHei" panose="020B0503020204020204" pitchFamily="34" charset="-122"/>
                  <a:ea typeface="Microsoft YaHei" panose="020B0503020204020204" pitchFamily="34" charset="-122"/>
                </a:rPr>
                <a:t>色</a:t>
              </a:r>
            </a:p>
          </p:txBody>
        </p:sp>
        <p:sp>
          <p:nvSpPr>
            <p:cNvPr id="91" name="矩形 13">
              <a:extLst>
                <a:ext uri="{FF2B5EF4-FFF2-40B4-BE49-F238E27FC236}">
                  <a16:creationId xmlns:a16="http://schemas.microsoft.com/office/drawing/2014/main" id="{5F63E0E3-4F22-7948-AB1A-40A84ECA92EC}"/>
                </a:ext>
              </a:extLst>
            </p:cNvPr>
            <p:cNvSpPr/>
            <p:nvPr userDrawn="1"/>
          </p:nvSpPr>
          <p:spPr>
            <a:xfrm>
              <a:off x="6184680" y="1934171"/>
              <a:ext cx="791510" cy="664397"/>
            </a:xfrm>
            <a:prstGeom prst="rect">
              <a:avLst/>
            </a:prstGeom>
            <a:solidFill>
              <a:srgbClr val="CB377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203/55/120</a:t>
              </a:r>
            </a:p>
          </p:txBody>
        </p:sp>
        <p:sp>
          <p:nvSpPr>
            <p:cNvPr id="92" name="矩形 13">
              <a:extLst>
                <a:ext uri="{FF2B5EF4-FFF2-40B4-BE49-F238E27FC236}">
                  <a16:creationId xmlns:a16="http://schemas.microsoft.com/office/drawing/2014/main" id="{29C4A3C6-7C7B-7140-8F73-591E9F49143F}"/>
                </a:ext>
              </a:extLst>
            </p:cNvPr>
            <p:cNvSpPr/>
            <p:nvPr userDrawn="1"/>
          </p:nvSpPr>
          <p:spPr>
            <a:xfrm>
              <a:off x="5356401" y="3403061"/>
              <a:ext cx="791510" cy="664397"/>
            </a:xfrm>
            <a:prstGeom prst="rect">
              <a:avLst/>
            </a:prstGeom>
            <a:solidFill>
              <a:srgbClr val="ED6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237/109/0</a:t>
              </a:r>
            </a:p>
          </p:txBody>
        </p:sp>
        <p:sp>
          <p:nvSpPr>
            <p:cNvPr id="93" name="矩形 13">
              <a:extLst>
                <a:ext uri="{FF2B5EF4-FFF2-40B4-BE49-F238E27FC236}">
                  <a16:creationId xmlns:a16="http://schemas.microsoft.com/office/drawing/2014/main" id="{BE4C9A8D-46B0-5B40-BC47-DB6C4899227F}"/>
                </a:ext>
              </a:extLst>
            </p:cNvPr>
            <p:cNvSpPr/>
            <p:nvPr userDrawn="1"/>
          </p:nvSpPr>
          <p:spPr>
            <a:xfrm>
              <a:off x="6184680" y="2673360"/>
              <a:ext cx="791510" cy="664397"/>
            </a:xfrm>
            <a:prstGeom prst="rect">
              <a:avLst/>
            </a:prstGeom>
            <a:solidFill>
              <a:srgbClr val="99363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defRPr/>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153/54/54</a:t>
              </a:r>
            </a:p>
          </p:txBody>
        </p:sp>
        <p:sp>
          <p:nvSpPr>
            <p:cNvPr id="94" name="矩形 13">
              <a:extLst>
                <a:ext uri="{FF2B5EF4-FFF2-40B4-BE49-F238E27FC236}">
                  <a16:creationId xmlns:a16="http://schemas.microsoft.com/office/drawing/2014/main" id="{612F2ED4-F7A4-9E48-95E1-8D07B3BBE962}"/>
                </a:ext>
              </a:extLst>
            </p:cNvPr>
            <p:cNvSpPr/>
            <p:nvPr userDrawn="1"/>
          </p:nvSpPr>
          <p:spPr>
            <a:xfrm>
              <a:off x="5356401" y="4866463"/>
              <a:ext cx="791510" cy="664397"/>
            </a:xfrm>
            <a:prstGeom prst="rect">
              <a:avLst/>
            </a:prstGeom>
            <a:solidFill>
              <a:srgbClr val="62B23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98/178/48</a:t>
              </a:r>
            </a:p>
          </p:txBody>
        </p:sp>
        <p:sp>
          <p:nvSpPr>
            <p:cNvPr id="95" name="矩形 13">
              <a:extLst>
                <a:ext uri="{FF2B5EF4-FFF2-40B4-BE49-F238E27FC236}">
                  <a16:creationId xmlns:a16="http://schemas.microsoft.com/office/drawing/2014/main" id="{A9E1D476-C288-8945-A68A-1F20C557294B}"/>
                </a:ext>
              </a:extLst>
            </p:cNvPr>
            <p:cNvSpPr/>
            <p:nvPr userDrawn="1"/>
          </p:nvSpPr>
          <p:spPr>
            <a:xfrm>
              <a:off x="6184680" y="3415851"/>
              <a:ext cx="791510" cy="664397"/>
            </a:xfrm>
            <a:prstGeom prst="rect">
              <a:avLst/>
            </a:prstGeom>
            <a:solidFill>
              <a:srgbClr val="F2894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242/137/68</a:t>
              </a:r>
              <a:endParaRPr kumimoji="1" lang="mr-IN" altLang="zh-CN" sz="500" b="1" dirty="0">
                <a:solidFill>
                  <a:srgbClr val="FFFFFF"/>
                </a:solidFill>
                <a:latin typeface="Arial" charset="0"/>
                <a:ea typeface="Arial" charset="0"/>
                <a:cs typeface="Arial" charset="0"/>
              </a:endParaRPr>
            </a:p>
          </p:txBody>
        </p:sp>
        <p:sp>
          <p:nvSpPr>
            <p:cNvPr id="96" name="矩形 13">
              <a:extLst>
                <a:ext uri="{FF2B5EF4-FFF2-40B4-BE49-F238E27FC236}">
                  <a16:creationId xmlns:a16="http://schemas.microsoft.com/office/drawing/2014/main" id="{42823EBB-E62E-F149-AC9A-09950051F283}"/>
                </a:ext>
              </a:extLst>
            </p:cNvPr>
            <p:cNvSpPr/>
            <p:nvPr userDrawn="1"/>
          </p:nvSpPr>
          <p:spPr>
            <a:xfrm>
              <a:off x="5353240" y="184963"/>
              <a:ext cx="791510" cy="664397"/>
            </a:xfrm>
            <a:prstGeom prst="rect">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PANTONE 185C</a:t>
              </a:r>
            </a:p>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199/0/11  </a:t>
              </a:r>
            </a:p>
          </p:txBody>
        </p:sp>
        <p:sp>
          <p:nvSpPr>
            <p:cNvPr id="97" name="文本框 15">
              <a:extLst>
                <a:ext uri="{FF2B5EF4-FFF2-40B4-BE49-F238E27FC236}">
                  <a16:creationId xmlns:a16="http://schemas.microsoft.com/office/drawing/2014/main" id="{EA01C299-6FF2-3642-AAEC-A1DF62D9C654}"/>
                </a:ext>
              </a:extLst>
            </p:cNvPr>
            <p:cNvSpPr txBox="1"/>
            <p:nvPr userDrawn="1"/>
          </p:nvSpPr>
          <p:spPr>
            <a:xfrm>
              <a:off x="5343885" y="-48857"/>
              <a:ext cx="726488" cy="204645"/>
            </a:xfrm>
            <a:prstGeom prst="rect">
              <a:avLst/>
            </a:prstGeom>
            <a:noFill/>
          </p:spPr>
          <p:txBody>
            <a:bodyPr wrap="square" lIns="0" tIns="0" rIns="0" bIns="0" rtlCol="0" anchor="b" anchorCtr="0">
              <a:spAutoFit/>
            </a:bodyPr>
            <a:lstStyle/>
            <a:p>
              <a:r>
                <a:rPr kumimoji="1" lang="zh-CN" altLang="en-US" sz="800" dirty="0">
                  <a:solidFill>
                    <a:srgbClr val="1D1D1A"/>
                  </a:solidFill>
                  <a:latin typeface="Microsoft YaHei" panose="020B0503020204020204" pitchFamily="34" charset="-122"/>
                  <a:ea typeface="Microsoft YaHei" panose="020B0503020204020204" pitchFamily="34" charset="-122"/>
                </a:rPr>
                <a:t>公司色</a:t>
              </a:r>
            </a:p>
          </p:txBody>
        </p:sp>
        <p:sp>
          <p:nvSpPr>
            <p:cNvPr id="98" name="矩形 13">
              <a:extLst>
                <a:ext uri="{FF2B5EF4-FFF2-40B4-BE49-F238E27FC236}">
                  <a16:creationId xmlns:a16="http://schemas.microsoft.com/office/drawing/2014/main" id="{B84AB502-165F-764A-9621-65CA8CBBEAEA}"/>
                </a:ext>
              </a:extLst>
            </p:cNvPr>
            <p:cNvSpPr/>
            <p:nvPr userDrawn="1"/>
          </p:nvSpPr>
          <p:spPr>
            <a:xfrm>
              <a:off x="5352600" y="918047"/>
              <a:ext cx="791510" cy="664397"/>
            </a:xfrm>
            <a:prstGeom prst="rect">
              <a:avLst/>
            </a:prstGeom>
            <a:solidFill>
              <a:srgbClr val="C8102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PANTONE 186C</a:t>
              </a:r>
            </a:p>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200/16/46  </a:t>
              </a:r>
            </a:p>
          </p:txBody>
        </p:sp>
        <p:sp>
          <p:nvSpPr>
            <p:cNvPr id="99" name="矩形 13">
              <a:extLst>
                <a:ext uri="{FF2B5EF4-FFF2-40B4-BE49-F238E27FC236}">
                  <a16:creationId xmlns:a16="http://schemas.microsoft.com/office/drawing/2014/main" id="{CB8870E8-3E95-764C-B621-A168E194CC7A}"/>
                </a:ext>
              </a:extLst>
            </p:cNvPr>
            <p:cNvSpPr/>
            <p:nvPr userDrawn="1"/>
          </p:nvSpPr>
          <p:spPr>
            <a:xfrm>
              <a:off x="5354164" y="2665974"/>
              <a:ext cx="791510" cy="664397"/>
            </a:xfrm>
            <a:prstGeom prst="rect">
              <a:avLst/>
            </a:prstGeom>
            <a:solidFill>
              <a:srgbClr val="7F000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127/0/1</a:t>
              </a:r>
            </a:p>
          </p:txBody>
        </p:sp>
        <p:sp>
          <p:nvSpPr>
            <p:cNvPr id="100" name="矩形 13">
              <a:extLst>
                <a:ext uri="{FF2B5EF4-FFF2-40B4-BE49-F238E27FC236}">
                  <a16:creationId xmlns:a16="http://schemas.microsoft.com/office/drawing/2014/main" id="{356EF69A-1936-544F-A95F-0664F4E186D5}"/>
                </a:ext>
              </a:extLst>
            </p:cNvPr>
            <p:cNvSpPr/>
            <p:nvPr userDrawn="1"/>
          </p:nvSpPr>
          <p:spPr>
            <a:xfrm>
              <a:off x="5354164" y="4134866"/>
              <a:ext cx="791510" cy="664397"/>
            </a:xfrm>
            <a:prstGeom prst="rect">
              <a:avLst/>
            </a:prstGeom>
            <a:solidFill>
              <a:srgbClr val="FCC8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52/200/0</a:t>
              </a:r>
            </a:p>
          </p:txBody>
        </p:sp>
        <p:sp>
          <p:nvSpPr>
            <p:cNvPr id="101" name="矩形 13">
              <a:extLst>
                <a:ext uri="{FF2B5EF4-FFF2-40B4-BE49-F238E27FC236}">
                  <a16:creationId xmlns:a16="http://schemas.microsoft.com/office/drawing/2014/main" id="{03EBAB43-95A5-1C4A-8458-B86EB3D51FCA}"/>
                </a:ext>
              </a:extLst>
            </p:cNvPr>
            <p:cNvSpPr/>
            <p:nvPr userDrawn="1"/>
          </p:nvSpPr>
          <p:spPr>
            <a:xfrm>
              <a:off x="5354164" y="5596166"/>
              <a:ext cx="791510" cy="664397"/>
            </a:xfrm>
            <a:prstGeom prst="rect">
              <a:avLst/>
            </a:prstGeom>
            <a:solidFill>
              <a:srgbClr val="30B5C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48/181/197</a:t>
              </a:r>
            </a:p>
          </p:txBody>
        </p:sp>
        <p:sp>
          <p:nvSpPr>
            <p:cNvPr id="102" name="矩形 13">
              <a:extLst>
                <a:ext uri="{FF2B5EF4-FFF2-40B4-BE49-F238E27FC236}">
                  <a16:creationId xmlns:a16="http://schemas.microsoft.com/office/drawing/2014/main" id="{371A8520-F934-304C-B57F-B49F768694E2}"/>
                </a:ext>
              </a:extLst>
            </p:cNvPr>
            <p:cNvSpPr/>
            <p:nvPr userDrawn="1"/>
          </p:nvSpPr>
          <p:spPr>
            <a:xfrm>
              <a:off x="6194511" y="4866463"/>
              <a:ext cx="791510" cy="664397"/>
            </a:xfrm>
            <a:prstGeom prst="rect">
              <a:avLst/>
            </a:prstGeom>
            <a:solidFill>
              <a:srgbClr val="81C15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129/193/95</a:t>
              </a:r>
            </a:p>
          </p:txBody>
        </p:sp>
        <p:sp>
          <p:nvSpPr>
            <p:cNvPr id="103" name="矩形 13">
              <a:extLst>
                <a:ext uri="{FF2B5EF4-FFF2-40B4-BE49-F238E27FC236}">
                  <a16:creationId xmlns:a16="http://schemas.microsoft.com/office/drawing/2014/main" id="{B83004D7-279B-C14E-9FCF-870FA1B74FDF}"/>
                </a:ext>
              </a:extLst>
            </p:cNvPr>
            <p:cNvSpPr/>
            <p:nvPr userDrawn="1"/>
          </p:nvSpPr>
          <p:spPr>
            <a:xfrm>
              <a:off x="6192274" y="4134866"/>
              <a:ext cx="791510" cy="664397"/>
            </a:xfrm>
            <a:prstGeom prst="rect">
              <a:avLst/>
            </a:prstGeom>
            <a:solidFill>
              <a:srgbClr val="FDD35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253/211/81</a:t>
              </a:r>
            </a:p>
          </p:txBody>
        </p:sp>
        <p:sp>
          <p:nvSpPr>
            <p:cNvPr id="104" name="矩形 13">
              <a:extLst>
                <a:ext uri="{FF2B5EF4-FFF2-40B4-BE49-F238E27FC236}">
                  <a16:creationId xmlns:a16="http://schemas.microsoft.com/office/drawing/2014/main" id="{99635968-4E69-CC41-9D78-6DF253FE3035}"/>
                </a:ext>
              </a:extLst>
            </p:cNvPr>
            <p:cNvSpPr/>
            <p:nvPr userDrawn="1"/>
          </p:nvSpPr>
          <p:spPr>
            <a:xfrm>
              <a:off x="6192274" y="5596166"/>
              <a:ext cx="791510" cy="664397"/>
            </a:xfrm>
            <a:prstGeom prst="rect">
              <a:avLst/>
            </a:prstGeom>
            <a:solidFill>
              <a:srgbClr val="56C4D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86/196/210</a:t>
              </a:r>
            </a:p>
          </p:txBody>
        </p:sp>
        <p:sp>
          <p:nvSpPr>
            <p:cNvPr id="105" name="矩形 13">
              <a:extLst>
                <a:ext uri="{FF2B5EF4-FFF2-40B4-BE49-F238E27FC236}">
                  <a16:creationId xmlns:a16="http://schemas.microsoft.com/office/drawing/2014/main" id="{BDBE4949-07B7-F046-AD95-68E4B0C11CCD}"/>
                </a:ext>
              </a:extLst>
            </p:cNvPr>
            <p:cNvSpPr/>
            <p:nvPr/>
          </p:nvSpPr>
          <p:spPr>
            <a:xfrm>
              <a:off x="6186245" y="184963"/>
              <a:ext cx="791510" cy="664397"/>
            </a:xfrm>
            <a:prstGeom prst="rect">
              <a:avLst/>
            </a:prstGeom>
            <a:solidFill>
              <a:srgbClr val="D3394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211/57/65</a:t>
              </a:r>
            </a:p>
          </p:txBody>
        </p:sp>
        <p:sp>
          <p:nvSpPr>
            <p:cNvPr id="106" name="矩形 13">
              <a:extLst>
                <a:ext uri="{FF2B5EF4-FFF2-40B4-BE49-F238E27FC236}">
                  <a16:creationId xmlns:a16="http://schemas.microsoft.com/office/drawing/2014/main" id="{AA9F9E00-6A31-F14B-A2E4-79908835FD14}"/>
                </a:ext>
              </a:extLst>
            </p:cNvPr>
            <p:cNvSpPr/>
            <p:nvPr/>
          </p:nvSpPr>
          <p:spPr>
            <a:xfrm>
              <a:off x="6185604" y="918047"/>
              <a:ext cx="791510" cy="664397"/>
            </a:xfrm>
            <a:prstGeom prst="rect">
              <a:avLst/>
            </a:prstGeom>
            <a:solidFill>
              <a:srgbClr val="D3385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p>
            <a:p>
              <a:pPr algn="ctr">
                <a:lnSpc>
                  <a:spcPts val="620"/>
                </a:lnSpc>
              </a:pPr>
              <a:r>
                <a:rPr kumimoji="1" lang="en-US" altLang="zh-CN" sz="500" b="1" dirty="0">
                  <a:solidFill>
                    <a:srgbClr val="FFFFFF"/>
                  </a:solidFill>
                  <a:latin typeface="Arial" charset="0"/>
                  <a:ea typeface="Arial" charset="0"/>
                  <a:cs typeface="Arial" charset="0"/>
                </a:rPr>
                <a:t>211/56/89</a:t>
              </a:r>
            </a:p>
          </p:txBody>
        </p:sp>
        <p:sp>
          <p:nvSpPr>
            <p:cNvPr id="107" name="矩形 13">
              <a:extLst>
                <a:ext uri="{FF2B5EF4-FFF2-40B4-BE49-F238E27FC236}">
                  <a16:creationId xmlns:a16="http://schemas.microsoft.com/office/drawing/2014/main" id="{38715A31-485E-B744-B409-43F9F04B48F7}"/>
                </a:ext>
              </a:extLst>
            </p:cNvPr>
            <p:cNvSpPr/>
            <p:nvPr/>
          </p:nvSpPr>
          <p:spPr>
            <a:xfrm>
              <a:off x="6996262" y="1934171"/>
              <a:ext cx="791510" cy="664397"/>
            </a:xfrm>
            <a:prstGeom prst="rect">
              <a:avLst/>
            </a:prstGeom>
            <a:solidFill>
              <a:srgbClr val="DD80A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221/128/170</a:t>
              </a:r>
            </a:p>
          </p:txBody>
        </p:sp>
        <p:sp>
          <p:nvSpPr>
            <p:cNvPr id="108" name="矩形 13">
              <a:extLst>
                <a:ext uri="{FF2B5EF4-FFF2-40B4-BE49-F238E27FC236}">
                  <a16:creationId xmlns:a16="http://schemas.microsoft.com/office/drawing/2014/main" id="{4AE1609B-25DD-2C4A-B05B-D18ADBC39C71}"/>
                </a:ext>
              </a:extLst>
            </p:cNvPr>
            <p:cNvSpPr/>
            <p:nvPr/>
          </p:nvSpPr>
          <p:spPr>
            <a:xfrm>
              <a:off x="6996262" y="2673360"/>
              <a:ext cx="791510" cy="664397"/>
            </a:xfrm>
            <a:prstGeom prst="rect">
              <a:avLst/>
            </a:prstGeom>
            <a:solidFill>
              <a:srgbClr val="BF80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defRPr/>
              </a:pPr>
              <a:r>
                <a:rPr kumimoji="1" lang="en-US" altLang="zh-CN" sz="500" b="1" dirty="0">
                  <a:solidFill>
                    <a:srgbClr val="595757"/>
                  </a:solidFill>
                  <a:latin typeface="Arial" charset="0"/>
                  <a:ea typeface="Arial" charset="0"/>
                  <a:cs typeface="Arial" charset="0"/>
                </a:rPr>
                <a:t>RGB 191/128/130</a:t>
              </a:r>
            </a:p>
          </p:txBody>
        </p:sp>
        <p:sp>
          <p:nvSpPr>
            <p:cNvPr id="109" name="矩形 13">
              <a:extLst>
                <a:ext uri="{FF2B5EF4-FFF2-40B4-BE49-F238E27FC236}">
                  <a16:creationId xmlns:a16="http://schemas.microsoft.com/office/drawing/2014/main" id="{ECE90F9F-DBBC-0B49-A42C-8B62397E473E}"/>
                </a:ext>
              </a:extLst>
            </p:cNvPr>
            <p:cNvSpPr/>
            <p:nvPr/>
          </p:nvSpPr>
          <p:spPr>
            <a:xfrm>
              <a:off x="6996262" y="3415851"/>
              <a:ext cx="791510" cy="664397"/>
            </a:xfrm>
            <a:prstGeom prst="rect">
              <a:avLst/>
            </a:prstGeom>
            <a:solidFill>
              <a:srgbClr val="F6B78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246/183/140</a:t>
              </a:r>
              <a:endParaRPr kumimoji="1" lang="mr-IN" altLang="zh-CN" sz="500" b="1" dirty="0">
                <a:solidFill>
                  <a:srgbClr val="595757"/>
                </a:solidFill>
                <a:latin typeface="Arial" charset="0"/>
                <a:ea typeface="Arial" charset="0"/>
                <a:cs typeface="Arial" charset="0"/>
              </a:endParaRPr>
            </a:p>
          </p:txBody>
        </p:sp>
        <p:sp>
          <p:nvSpPr>
            <p:cNvPr id="110" name="矩形 13">
              <a:extLst>
                <a:ext uri="{FF2B5EF4-FFF2-40B4-BE49-F238E27FC236}">
                  <a16:creationId xmlns:a16="http://schemas.microsoft.com/office/drawing/2014/main" id="{D5B387BA-F8B8-B54E-966E-F24E271747C4}"/>
                </a:ext>
              </a:extLst>
            </p:cNvPr>
            <p:cNvSpPr/>
            <p:nvPr/>
          </p:nvSpPr>
          <p:spPr>
            <a:xfrm>
              <a:off x="7006093" y="4866463"/>
              <a:ext cx="791510" cy="664397"/>
            </a:xfrm>
            <a:prstGeom prst="rect">
              <a:avLst/>
            </a:prstGeom>
            <a:solidFill>
              <a:srgbClr val="AFD89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176/216/156</a:t>
              </a:r>
            </a:p>
          </p:txBody>
        </p:sp>
        <p:sp>
          <p:nvSpPr>
            <p:cNvPr id="111" name="矩形 13">
              <a:extLst>
                <a:ext uri="{FF2B5EF4-FFF2-40B4-BE49-F238E27FC236}">
                  <a16:creationId xmlns:a16="http://schemas.microsoft.com/office/drawing/2014/main" id="{E6C9B99E-8C1C-2B49-B82E-3C754B8E5C02}"/>
                </a:ext>
              </a:extLst>
            </p:cNvPr>
            <p:cNvSpPr/>
            <p:nvPr/>
          </p:nvSpPr>
          <p:spPr>
            <a:xfrm>
              <a:off x="7003856" y="4134866"/>
              <a:ext cx="791510" cy="664397"/>
            </a:xfrm>
            <a:prstGeom prst="rect">
              <a:avLst/>
            </a:prstGeom>
            <a:solidFill>
              <a:srgbClr val="FDE39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253/227/181</a:t>
              </a:r>
            </a:p>
          </p:txBody>
        </p:sp>
        <p:sp>
          <p:nvSpPr>
            <p:cNvPr id="112" name="矩形 13">
              <a:extLst>
                <a:ext uri="{FF2B5EF4-FFF2-40B4-BE49-F238E27FC236}">
                  <a16:creationId xmlns:a16="http://schemas.microsoft.com/office/drawing/2014/main" id="{0106BFA2-9DE1-3A42-A6C6-69BCE0FA34F4}"/>
                </a:ext>
              </a:extLst>
            </p:cNvPr>
            <p:cNvSpPr/>
            <p:nvPr/>
          </p:nvSpPr>
          <p:spPr>
            <a:xfrm>
              <a:off x="7003856" y="5596166"/>
              <a:ext cx="791510" cy="664397"/>
            </a:xfrm>
            <a:prstGeom prst="rect">
              <a:avLst/>
            </a:prstGeom>
            <a:solidFill>
              <a:srgbClr val="94DAE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148/218/226</a:t>
              </a:r>
            </a:p>
          </p:txBody>
        </p:sp>
        <p:sp>
          <p:nvSpPr>
            <p:cNvPr id="113" name="矩形 13">
              <a:extLst>
                <a:ext uri="{FF2B5EF4-FFF2-40B4-BE49-F238E27FC236}">
                  <a16:creationId xmlns:a16="http://schemas.microsoft.com/office/drawing/2014/main" id="{F760C1C5-4342-C346-A7D2-D101978EDF66}"/>
                </a:ext>
              </a:extLst>
            </p:cNvPr>
            <p:cNvSpPr/>
            <p:nvPr/>
          </p:nvSpPr>
          <p:spPr>
            <a:xfrm>
              <a:off x="6997826" y="184963"/>
              <a:ext cx="791510" cy="664397"/>
            </a:xfrm>
            <a:prstGeom prst="rect">
              <a:avLst/>
            </a:prstGeom>
            <a:solidFill>
              <a:srgbClr val="E2818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226/129/137</a:t>
              </a:r>
            </a:p>
          </p:txBody>
        </p:sp>
        <p:sp>
          <p:nvSpPr>
            <p:cNvPr id="114" name="矩形 13">
              <a:extLst>
                <a:ext uri="{FF2B5EF4-FFF2-40B4-BE49-F238E27FC236}">
                  <a16:creationId xmlns:a16="http://schemas.microsoft.com/office/drawing/2014/main" id="{5BB50A4A-0B64-7E4C-824C-1EBCA1A992CF}"/>
                </a:ext>
              </a:extLst>
            </p:cNvPr>
            <p:cNvSpPr/>
            <p:nvPr/>
          </p:nvSpPr>
          <p:spPr>
            <a:xfrm>
              <a:off x="6997185" y="918047"/>
              <a:ext cx="791510" cy="664397"/>
            </a:xfrm>
            <a:prstGeom prst="rect">
              <a:avLst/>
            </a:prstGeom>
            <a:solidFill>
              <a:srgbClr val="E2819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226/129/152</a:t>
              </a:r>
            </a:p>
          </p:txBody>
        </p:sp>
        <p:sp>
          <p:nvSpPr>
            <p:cNvPr id="115" name="矩形 13">
              <a:extLst>
                <a:ext uri="{FF2B5EF4-FFF2-40B4-BE49-F238E27FC236}">
                  <a16:creationId xmlns:a16="http://schemas.microsoft.com/office/drawing/2014/main" id="{756A7E25-6C44-8A44-A8C5-61D19BC9EDAF}"/>
                </a:ext>
              </a:extLst>
            </p:cNvPr>
            <p:cNvSpPr/>
            <p:nvPr userDrawn="1"/>
          </p:nvSpPr>
          <p:spPr>
            <a:xfrm>
              <a:off x="7806130" y="1934171"/>
              <a:ext cx="791510" cy="664397"/>
            </a:xfrm>
            <a:prstGeom prst="rect">
              <a:avLst/>
            </a:prstGeom>
            <a:solidFill>
              <a:srgbClr val="EBB3C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235/179/204</a:t>
              </a:r>
            </a:p>
          </p:txBody>
        </p:sp>
        <p:sp>
          <p:nvSpPr>
            <p:cNvPr id="116" name="矩形 13">
              <a:extLst>
                <a:ext uri="{FF2B5EF4-FFF2-40B4-BE49-F238E27FC236}">
                  <a16:creationId xmlns:a16="http://schemas.microsoft.com/office/drawing/2014/main" id="{96588389-39CD-DF4E-B9AC-92091E25724E}"/>
                </a:ext>
              </a:extLst>
            </p:cNvPr>
            <p:cNvSpPr/>
            <p:nvPr/>
          </p:nvSpPr>
          <p:spPr>
            <a:xfrm>
              <a:off x="7806130" y="2673360"/>
              <a:ext cx="791510" cy="664397"/>
            </a:xfrm>
            <a:prstGeom prst="rect">
              <a:avLst/>
            </a:prstGeom>
            <a:solidFill>
              <a:srgbClr val="D8B3B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defRPr/>
              </a:pPr>
              <a:r>
                <a:rPr kumimoji="1" lang="en-US" altLang="zh-CN" sz="500" b="1" dirty="0">
                  <a:solidFill>
                    <a:srgbClr val="595757"/>
                  </a:solidFill>
                  <a:latin typeface="Arial" charset="0"/>
                  <a:ea typeface="Arial" charset="0"/>
                  <a:cs typeface="Arial" charset="0"/>
                </a:rPr>
                <a:t>RGB 216/179/179</a:t>
              </a:r>
            </a:p>
          </p:txBody>
        </p:sp>
        <p:sp>
          <p:nvSpPr>
            <p:cNvPr id="117" name="矩形 13">
              <a:extLst>
                <a:ext uri="{FF2B5EF4-FFF2-40B4-BE49-F238E27FC236}">
                  <a16:creationId xmlns:a16="http://schemas.microsoft.com/office/drawing/2014/main" id="{20725C9F-31AE-DB44-B70A-B4ECDEC0BC00}"/>
                </a:ext>
              </a:extLst>
            </p:cNvPr>
            <p:cNvSpPr/>
            <p:nvPr/>
          </p:nvSpPr>
          <p:spPr>
            <a:xfrm>
              <a:off x="7806130" y="3415851"/>
              <a:ext cx="791510" cy="664397"/>
            </a:xfrm>
            <a:prstGeom prst="rect">
              <a:avLst/>
            </a:prstGeom>
            <a:solidFill>
              <a:srgbClr val="FAD3B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250/211/187</a:t>
              </a:r>
              <a:endParaRPr kumimoji="1" lang="mr-IN" altLang="zh-CN" sz="500" b="1" dirty="0">
                <a:solidFill>
                  <a:srgbClr val="595757"/>
                </a:solidFill>
                <a:latin typeface="Arial" charset="0"/>
                <a:ea typeface="Arial" charset="0"/>
                <a:cs typeface="Arial" charset="0"/>
              </a:endParaRPr>
            </a:p>
          </p:txBody>
        </p:sp>
        <p:sp>
          <p:nvSpPr>
            <p:cNvPr id="118" name="矩形 13">
              <a:extLst>
                <a:ext uri="{FF2B5EF4-FFF2-40B4-BE49-F238E27FC236}">
                  <a16:creationId xmlns:a16="http://schemas.microsoft.com/office/drawing/2014/main" id="{AC5BCC27-B68D-0743-8E0B-E25F8D01C3A4}"/>
                </a:ext>
              </a:extLst>
            </p:cNvPr>
            <p:cNvSpPr/>
            <p:nvPr/>
          </p:nvSpPr>
          <p:spPr>
            <a:xfrm>
              <a:off x="7815961" y="4866463"/>
              <a:ext cx="791510" cy="664397"/>
            </a:xfrm>
            <a:prstGeom prst="rect">
              <a:avLst/>
            </a:prstGeom>
            <a:solidFill>
              <a:srgbClr val="D0E8C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208/232/196</a:t>
              </a:r>
            </a:p>
          </p:txBody>
        </p:sp>
        <p:sp>
          <p:nvSpPr>
            <p:cNvPr id="119" name="矩形 13">
              <a:extLst>
                <a:ext uri="{FF2B5EF4-FFF2-40B4-BE49-F238E27FC236}">
                  <a16:creationId xmlns:a16="http://schemas.microsoft.com/office/drawing/2014/main" id="{51C2E83A-C975-6945-B2FD-5B22BBB53DB7}"/>
                </a:ext>
              </a:extLst>
            </p:cNvPr>
            <p:cNvSpPr/>
            <p:nvPr/>
          </p:nvSpPr>
          <p:spPr>
            <a:xfrm>
              <a:off x="7813724" y="4134866"/>
              <a:ext cx="791510" cy="664397"/>
            </a:xfrm>
            <a:prstGeom prst="rect">
              <a:avLst/>
            </a:prstGeom>
            <a:solidFill>
              <a:srgbClr val="FEEE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254/238/193</a:t>
              </a:r>
            </a:p>
          </p:txBody>
        </p:sp>
        <p:sp>
          <p:nvSpPr>
            <p:cNvPr id="120" name="矩形 13">
              <a:extLst>
                <a:ext uri="{FF2B5EF4-FFF2-40B4-BE49-F238E27FC236}">
                  <a16:creationId xmlns:a16="http://schemas.microsoft.com/office/drawing/2014/main" id="{BEE9A95F-6965-354F-A2C7-2E8C81DDA52F}"/>
                </a:ext>
              </a:extLst>
            </p:cNvPr>
            <p:cNvSpPr/>
            <p:nvPr/>
          </p:nvSpPr>
          <p:spPr>
            <a:xfrm>
              <a:off x="7813724" y="5596166"/>
              <a:ext cx="791510" cy="664397"/>
            </a:xfrm>
            <a:prstGeom prst="rect">
              <a:avLst/>
            </a:prstGeom>
            <a:solidFill>
              <a:srgbClr val="BEE9E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190/23/238</a:t>
              </a:r>
            </a:p>
          </p:txBody>
        </p:sp>
        <p:sp>
          <p:nvSpPr>
            <p:cNvPr id="121" name="矩形 13">
              <a:extLst>
                <a:ext uri="{FF2B5EF4-FFF2-40B4-BE49-F238E27FC236}">
                  <a16:creationId xmlns:a16="http://schemas.microsoft.com/office/drawing/2014/main" id="{509164EB-3DC4-7A4F-9E7C-06EBC981CD0A}"/>
                </a:ext>
              </a:extLst>
            </p:cNvPr>
            <p:cNvSpPr/>
            <p:nvPr/>
          </p:nvSpPr>
          <p:spPr>
            <a:xfrm>
              <a:off x="7807694" y="184963"/>
              <a:ext cx="791510" cy="664397"/>
            </a:xfrm>
            <a:prstGeom prst="rect">
              <a:avLst/>
            </a:prstGeom>
            <a:solidFill>
              <a:srgbClr val="EEB3B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239/178/184</a:t>
              </a:r>
            </a:p>
          </p:txBody>
        </p:sp>
        <p:sp>
          <p:nvSpPr>
            <p:cNvPr id="122" name="矩形 13">
              <a:extLst>
                <a:ext uri="{FF2B5EF4-FFF2-40B4-BE49-F238E27FC236}">
                  <a16:creationId xmlns:a16="http://schemas.microsoft.com/office/drawing/2014/main" id="{667867DD-D3E6-3040-A7B5-39345C0CE2E3}"/>
                </a:ext>
              </a:extLst>
            </p:cNvPr>
            <p:cNvSpPr/>
            <p:nvPr/>
          </p:nvSpPr>
          <p:spPr>
            <a:xfrm>
              <a:off x="7807054" y="918047"/>
              <a:ext cx="791510" cy="664397"/>
            </a:xfrm>
            <a:prstGeom prst="rect">
              <a:avLst/>
            </a:prstGeom>
            <a:solidFill>
              <a:srgbClr val="EEB3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238/179/193</a:t>
              </a:r>
            </a:p>
          </p:txBody>
        </p:sp>
        <p:sp>
          <p:nvSpPr>
            <p:cNvPr id="123" name="矩形 13">
              <a:extLst>
                <a:ext uri="{FF2B5EF4-FFF2-40B4-BE49-F238E27FC236}">
                  <a16:creationId xmlns:a16="http://schemas.microsoft.com/office/drawing/2014/main" id="{9EE10597-3782-AB46-8453-89FA049C6C46}"/>
                </a:ext>
              </a:extLst>
            </p:cNvPr>
            <p:cNvSpPr/>
            <p:nvPr userDrawn="1"/>
          </p:nvSpPr>
          <p:spPr>
            <a:xfrm>
              <a:off x="5354169" y="6324025"/>
              <a:ext cx="513579" cy="664397"/>
            </a:xfrm>
            <a:prstGeom prst="rect">
              <a:avLst/>
            </a:prstGeom>
            <a:solidFill>
              <a:srgbClr val="22181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35/24/21</a:t>
              </a:r>
            </a:p>
          </p:txBody>
        </p:sp>
        <p:sp>
          <p:nvSpPr>
            <p:cNvPr id="124" name="矩形 13">
              <a:extLst>
                <a:ext uri="{FF2B5EF4-FFF2-40B4-BE49-F238E27FC236}">
                  <a16:creationId xmlns:a16="http://schemas.microsoft.com/office/drawing/2014/main" id="{966B3529-B594-884C-BED0-5887B34BBBB8}"/>
                </a:ext>
              </a:extLst>
            </p:cNvPr>
            <p:cNvSpPr/>
            <p:nvPr userDrawn="1"/>
          </p:nvSpPr>
          <p:spPr>
            <a:xfrm>
              <a:off x="5900626" y="6324025"/>
              <a:ext cx="513579" cy="664397"/>
            </a:xfrm>
            <a:prstGeom prst="rect">
              <a:avLst/>
            </a:prstGeom>
            <a:solidFill>
              <a:srgbClr val="59575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p>
            <a:p>
              <a:pPr algn="ctr">
                <a:lnSpc>
                  <a:spcPts val="620"/>
                </a:lnSpc>
              </a:pPr>
              <a:r>
                <a:rPr kumimoji="1" lang="en-US" altLang="zh-CN" sz="500" b="1" dirty="0">
                  <a:solidFill>
                    <a:srgbClr val="FFFFFF"/>
                  </a:solidFill>
                  <a:latin typeface="Arial" charset="0"/>
                  <a:ea typeface="Arial" charset="0"/>
                  <a:cs typeface="Arial" charset="0"/>
                </a:rPr>
                <a:t>89/87/87</a:t>
              </a:r>
            </a:p>
          </p:txBody>
        </p:sp>
        <p:sp>
          <p:nvSpPr>
            <p:cNvPr id="125" name="矩形 13">
              <a:extLst>
                <a:ext uri="{FF2B5EF4-FFF2-40B4-BE49-F238E27FC236}">
                  <a16:creationId xmlns:a16="http://schemas.microsoft.com/office/drawing/2014/main" id="{0B0545C9-147F-584F-80D2-EF13876D7D33}"/>
                </a:ext>
              </a:extLst>
            </p:cNvPr>
            <p:cNvSpPr/>
            <p:nvPr userDrawn="1"/>
          </p:nvSpPr>
          <p:spPr>
            <a:xfrm>
              <a:off x="6450318" y="6324025"/>
              <a:ext cx="513579" cy="664397"/>
            </a:xfrm>
            <a:prstGeom prst="rect">
              <a:avLst/>
            </a:prstGeom>
            <a:solidFill>
              <a:srgbClr val="88888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p>
            <a:p>
              <a:pPr algn="ctr">
                <a:lnSpc>
                  <a:spcPts val="620"/>
                </a:lnSpc>
              </a:pPr>
              <a:r>
                <a:rPr kumimoji="1" lang="en-US" altLang="zh-CN" sz="500" b="1" dirty="0">
                  <a:solidFill>
                    <a:srgbClr val="FFFFFF"/>
                  </a:solidFill>
                  <a:latin typeface="Arial" charset="0"/>
                  <a:ea typeface="Arial" charset="0"/>
                  <a:cs typeface="Arial" charset="0"/>
                </a:rPr>
                <a:t>137/137/</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137</a:t>
              </a:r>
            </a:p>
          </p:txBody>
        </p:sp>
        <p:sp>
          <p:nvSpPr>
            <p:cNvPr id="126" name="矩形 13">
              <a:extLst>
                <a:ext uri="{FF2B5EF4-FFF2-40B4-BE49-F238E27FC236}">
                  <a16:creationId xmlns:a16="http://schemas.microsoft.com/office/drawing/2014/main" id="{44FD0A0B-0D45-3340-A523-465AC24134BF}"/>
                </a:ext>
              </a:extLst>
            </p:cNvPr>
            <p:cNvSpPr/>
            <p:nvPr userDrawn="1"/>
          </p:nvSpPr>
          <p:spPr>
            <a:xfrm>
              <a:off x="6998296" y="6324025"/>
              <a:ext cx="513579" cy="664397"/>
            </a:xfrm>
            <a:prstGeom prst="rect">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p>
            <a:p>
              <a:pPr algn="ctr">
                <a:lnSpc>
                  <a:spcPts val="620"/>
                </a:lnSpc>
              </a:pPr>
              <a:r>
                <a:rPr kumimoji="1" lang="en-US" altLang="zh-CN" sz="500" b="1" dirty="0">
                  <a:solidFill>
                    <a:srgbClr val="FFFFFF"/>
                  </a:solidFill>
                  <a:latin typeface="Arial" charset="0"/>
                  <a:ea typeface="Arial" charset="0"/>
                  <a:cs typeface="Arial" charset="0"/>
                </a:rPr>
                <a:t>181/181/</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181</a:t>
              </a:r>
            </a:p>
          </p:txBody>
        </p:sp>
        <p:sp>
          <p:nvSpPr>
            <p:cNvPr id="127" name="矩形 13">
              <a:extLst>
                <a:ext uri="{FF2B5EF4-FFF2-40B4-BE49-F238E27FC236}">
                  <a16:creationId xmlns:a16="http://schemas.microsoft.com/office/drawing/2014/main" id="{2C404A07-276B-3648-BB25-4EDB5905448C}"/>
                </a:ext>
              </a:extLst>
            </p:cNvPr>
            <p:cNvSpPr/>
            <p:nvPr userDrawn="1"/>
          </p:nvSpPr>
          <p:spPr>
            <a:xfrm>
              <a:off x="7541580" y="6324025"/>
              <a:ext cx="513579" cy="664397"/>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221/221/</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221</a:t>
              </a:r>
            </a:p>
          </p:txBody>
        </p:sp>
        <p:sp>
          <p:nvSpPr>
            <p:cNvPr id="128" name="矩形 13">
              <a:extLst>
                <a:ext uri="{FF2B5EF4-FFF2-40B4-BE49-F238E27FC236}">
                  <a16:creationId xmlns:a16="http://schemas.microsoft.com/office/drawing/2014/main" id="{72B0F29C-A346-8946-9B8E-8F1B9DFF7AD0}"/>
                </a:ext>
              </a:extLst>
            </p:cNvPr>
            <p:cNvSpPr/>
            <p:nvPr userDrawn="1"/>
          </p:nvSpPr>
          <p:spPr>
            <a:xfrm>
              <a:off x="8083608" y="6324025"/>
              <a:ext cx="513579" cy="664397"/>
            </a:xfrm>
            <a:prstGeom prst="rect">
              <a:avLst/>
            </a:prstGeom>
            <a:solidFill>
              <a:srgbClr val="FFFFFF"/>
            </a:solidFill>
            <a:ln w="6350">
              <a:solidFill>
                <a:srgbClr val="B5B5B5"/>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a:t>
              </a:r>
            </a:p>
            <a:p>
              <a:pPr algn="ctr">
                <a:lnSpc>
                  <a:spcPts val="620"/>
                </a:lnSpc>
              </a:pPr>
              <a:r>
                <a:rPr kumimoji="1" lang="en-US" altLang="zh-CN" sz="500" b="1" dirty="0">
                  <a:solidFill>
                    <a:srgbClr val="595757"/>
                  </a:solidFill>
                  <a:latin typeface="Arial" charset="0"/>
                  <a:ea typeface="Arial" charset="0"/>
                  <a:cs typeface="Arial" charset="0"/>
                </a:rPr>
                <a:t>255/255/</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255</a:t>
              </a:r>
            </a:p>
          </p:txBody>
        </p:sp>
      </p:grpSp>
      <p:pic>
        <p:nvPicPr>
          <p:cNvPr id="47" name="Picture 46">
            <a:extLst>
              <a:ext uri="{FF2B5EF4-FFF2-40B4-BE49-F238E27FC236}">
                <a16:creationId xmlns:a16="http://schemas.microsoft.com/office/drawing/2014/main" id="{92D9040A-3082-2F49-987E-B51574332EF5}"/>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196176" y="6323416"/>
            <a:ext cx="1270800" cy="275024"/>
          </a:xfrm>
          <a:prstGeom prst="rect">
            <a:avLst/>
          </a:prstGeom>
        </p:spPr>
      </p:pic>
    </p:spTree>
    <p:extLst>
      <p:ext uri="{BB962C8B-B14F-4D97-AF65-F5344CB8AC3E}">
        <p14:creationId xmlns:p14="http://schemas.microsoft.com/office/powerpoint/2010/main" val="1945722514"/>
      </p:ext>
    </p:extLst>
  </p:cSld>
  <p:clrMap bg1="lt1" tx1="dk1" bg2="lt2" tx2="dk2" accent1="accent1" accent2="accent2" accent3="accent3" accent4="accent4" accent5="accent5" accent6="accent6" hlink="hlink" folHlink="folHlink"/>
  <p:sldLayoutIdLst>
    <p:sldLayoutId id="2147484113" r:id="rId1"/>
  </p:sldLayoutIdLst>
  <p:hf hdr="0" ftr="0" dt="0"/>
  <p:txStyles>
    <p:titleStyle>
      <a:lvl1pPr algn="l" defTabSz="1187798" rtl="0" eaLnBrk="1" latinLnBrk="0" hangingPunct="1">
        <a:lnSpc>
          <a:spcPct val="90000"/>
        </a:lnSpc>
        <a:spcBef>
          <a:spcPct val="0"/>
        </a:spcBef>
        <a:buNone/>
        <a:defRPr sz="5716" kern="1200">
          <a:solidFill>
            <a:schemeClr val="tx1"/>
          </a:solidFill>
          <a:latin typeface="+mj-lt"/>
          <a:ea typeface="+mj-ea"/>
          <a:cs typeface="+mj-cs"/>
        </a:defRPr>
      </a:lvl1pPr>
    </p:titleStyle>
    <p:bodyStyle>
      <a:lvl1pPr marL="296950" indent="-296950" algn="l" defTabSz="1187798" rtl="0" eaLnBrk="1" latinLnBrk="0" hangingPunct="1">
        <a:lnSpc>
          <a:spcPct val="90000"/>
        </a:lnSpc>
        <a:spcBef>
          <a:spcPts val="1299"/>
        </a:spcBef>
        <a:buFont typeface="Arial" panose="020B0604020202020204" pitchFamily="34" charset="0"/>
        <a:buChar char="•"/>
        <a:defRPr sz="3636" kern="1200">
          <a:solidFill>
            <a:schemeClr val="tx1"/>
          </a:solidFill>
          <a:latin typeface="+mn-lt"/>
          <a:ea typeface="+mn-ea"/>
          <a:cs typeface="+mn-cs"/>
        </a:defRPr>
      </a:lvl1pPr>
      <a:lvl2pPr marL="890849" indent="-296950" algn="l" defTabSz="1187798" rtl="0" eaLnBrk="1" latinLnBrk="0" hangingPunct="1">
        <a:lnSpc>
          <a:spcPct val="90000"/>
        </a:lnSpc>
        <a:spcBef>
          <a:spcPts val="650"/>
        </a:spcBef>
        <a:buFont typeface="Arial" panose="020B0604020202020204" pitchFamily="34" charset="0"/>
        <a:buChar char="•"/>
        <a:defRPr sz="3118" kern="1200">
          <a:solidFill>
            <a:schemeClr val="tx1"/>
          </a:solidFill>
          <a:latin typeface="+mn-lt"/>
          <a:ea typeface="+mn-ea"/>
          <a:cs typeface="+mn-cs"/>
        </a:defRPr>
      </a:lvl2pPr>
      <a:lvl3pPr marL="1484748" indent="-296950" algn="l" defTabSz="1187798" rtl="0" eaLnBrk="1" latinLnBrk="0" hangingPunct="1">
        <a:lnSpc>
          <a:spcPct val="90000"/>
        </a:lnSpc>
        <a:spcBef>
          <a:spcPts val="650"/>
        </a:spcBef>
        <a:buFont typeface="Arial" panose="020B0604020202020204" pitchFamily="34" charset="0"/>
        <a:buChar char="•"/>
        <a:defRPr sz="2598" kern="1200">
          <a:solidFill>
            <a:schemeClr val="tx1"/>
          </a:solidFill>
          <a:latin typeface="+mn-lt"/>
          <a:ea typeface="+mn-ea"/>
          <a:cs typeface="+mn-cs"/>
        </a:defRPr>
      </a:lvl3pPr>
      <a:lvl4pPr marL="2078648"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4pPr>
      <a:lvl5pPr marL="26725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5pPr>
      <a:lvl6pPr marL="32664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6pPr>
      <a:lvl7pPr marL="3860346"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7pPr>
      <a:lvl8pPr marL="4454245"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8pPr>
      <a:lvl9pPr marL="5048144"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9pPr>
    </p:bodyStyle>
    <p:otherStyle>
      <a:defPPr>
        <a:defRPr lang="en-US"/>
      </a:defPPr>
      <a:lvl1pPr marL="0" algn="l" defTabSz="1187798" rtl="0" eaLnBrk="1" latinLnBrk="0" hangingPunct="1">
        <a:defRPr sz="2338" kern="1200">
          <a:solidFill>
            <a:schemeClr val="tx1"/>
          </a:solidFill>
          <a:latin typeface="+mn-lt"/>
          <a:ea typeface="+mn-ea"/>
          <a:cs typeface="+mn-cs"/>
        </a:defRPr>
      </a:lvl1pPr>
      <a:lvl2pPr marL="593900" algn="l" defTabSz="1187798" rtl="0" eaLnBrk="1" latinLnBrk="0" hangingPunct="1">
        <a:defRPr sz="2338" kern="1200">
          <a:solidFill>
            <a:schemeClr val="tx1"/>
          </a:solidFill>
          <a:latin typeface="+mn-lt"/>
          <a:ea typeface="+mn-ea"/>
          <a:cs typeface="+mn-cs"/>
        </a:defRPr>
      </a:lvl2pPr>
      <a:lvl3pPr marL="1187798" algn="l" defTabSz="1187798" rtl="0" eaLnBrk="1" latinLnBrk="0" hangingPunct="1">
        <a:defRPr sz="2338" kern="1200">
          <a:solidFill>
            <a:schemeClr val="tx1"/>
          </a:solidFill>
          <a:latin typeface="+mn-lt"/>
          <a:ea typeface="+mn-ea"/>
          <a:cs typeface="+mn-cs"/>
        </a:defRPr>
      </a:lvl3pPr>
      <a:lvl4pPr marL="1781699" algn="l" defTabSz="1187798" rtl="0" eaLnBrk="1" latinLnBrk="0" hangingPunct="1">
        <a:defRPr sz="2338" kern="1200">
          <a:solidFill>
            <a:schemeClr val="tx1"/>
          </a:solidFill>
          <a:latin typeface="+mn-lt"/>
          <a:ea typeface="+mn-ea"/>
          <a:cs typeface="+mn-cs"/>
        </a:defRPr>
      </a:lvl4pPr>
      <a:lvl5pPr marL="2375598" algn="l" defTabSz="1187798" rtl="0" eaLnBrk="1" latinLnBrk="0" hangingPunct="1">
        <a:defRPr sz="2338" kern="1200">
          <a:solidFill>
            <a:schemeClr val="tx1"/>
          </a:solidFill>
          <a:latin typeface="+mn-lt"/>
          <a:ea typeface="+mn-ea"/>
          <a:cs typeface="+mn-cs"/>
        </a:defRPr>
      </a:lvl5pPr>
      <a:lvl6pPr marL="2969497" algn="l" defTabSz="1187798" rtl="0" eaLnBrk="1" latinLnBrk="0" hangingPunct="1">
        <a:defRPr sz="2338" kern="1200">
          <a:solidFill>
            <a:schemeClr val="tx1"/>
          </a:solidFill>
          <a:latin typeface="+mn-lt"/>
          <a:ea typeface="+mn-ea"/>
          <a:cs typeface="+mn-cs"/>
        </a:defRPr>
      </a:lvl6pPr>
      <a:lvl7pPr marL="3563396" algn="l" defTabSz="1187798" rtl="0" eaLnBrk="1" latinLnBrk="0" hangingPunct="1">
        <a:defRPr sz="2338" kern="1200">
          <a:solidFill>
            <a:schemeClr val="tx1"/>
          </a:solidFill>
          <a:latin typeface="+mn-lt"/>
          <a:ea typeface="+mn-ea"/>
          <a:cs typeface="+mn-cs"/>
        </a:defRPr>
      </a:lvl7pPr>
      <a:lvl8pPr marL="4157297" algn="l" defTabSz="1187798" rtl="0" eaLnBrk="1" latinLnBrk="0" hangingPunct="1">
        <a:defRPr sz="2338" kern="1200">
          <a:solidFill>
            <a:schemeClr val="tx1"/>
          </a:solidFill>
          <a:latin typeface="+mn-lt"/>
          <a:ea typeface="+mn-ea"/>
          <a:cs typeface="+mn-cs"/>
        </a:defRPr>
      </a:lvl8pPr>
      <a:lvl9pPr marL="4751195" algn="l" defTabSz="1187798" rtl="0" eaLnBrk="1" latinLnBrk="0" hangingPunct="1">
        <a:defRPr sz="233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1">
          <p15:clr>
            <a:srgbClr val="F26B43"/>
          </p15:clr>
        </p15:guide>
        <p15:guide id="2" pos="3842">
          <p15:clr>
            <a:srgbClr val="F26B43"/>
          </p15:clr>
        </p15:guide>
        <p15:guide id="3" pos="458">
          <p15:clr>
            <a:srgbClr val="F26B43"/>
          </p15:clr>
        </p15:guide>
        <p15:guide id="4" pos="7225">
          <p15:clr>
            <a:srgbClr val="F26B43"/>
          </p15:clr>
        </p15:guide>
        <p15:guide id="5" orient="horz" pos="4100">
          <p15:clr>
            <a:srgbClr val="F26B43"/>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785A3D6-1271-D247-9E96-1B376F4BE7BE}"/>
              </a:ext>
            </a:extLst>
          </p:cNvPr>
          <p:cNvSpPr txBox="1"/>
          <p:nvPr userDrawn="1"/>
        </p:nvSpPr>
        <p:spPr>
          <a:xfrm>
            <a:off x="1095467" y="6356939"/>
            <a:ext cx="1463467" cy="230832"/>
          </a:xfrm>
          <a:prstGeom prst="rect">
            <a:avLst/>
          </a:prstGeom>
          <a:noFill/>
        </p:spPr>
        <p:txBody>
          <a:bodyPr wrap="square" rtlCol="0">
            <a:spAutoFit/>
          </a:bodyPr>
          <a:lstStyle/>
          <a:p>
            <a:pPr defTabSz="914387"/>
            <a:r>
              <a:rPr lang="en-US" sz="900" dirty="0">
                <a:solidFill>
                  <a:srgbClr val="1D1D1B"/>
                </a:solidFill>
                <a:latin typeface="Arial" panose="020B0604020202020204" pitchFamily="34" charset="0"/>
                <a:cs typeface="Arial" panose="020B0604020202020204" pitchFamily="34" charset="0"/>
              </a:rPr>
              <a:t>Huawei Confidential</a:t>
            </a:r>
          </a:p>
        </p:txBody>
      </p:sp>
      <p:sp>
        <p:nvSpPr>
          <p:cNvPr id="4" name="TextBox 3">
            <a:extLst>
              <a:ext uri="{FF2B5EF4-FFF2-40B4-BE49-F238E27FC236}">
                <a16:creationId xmlns:a16="http://schemas.microsoft.com/office/drawing/2014/main" id="{EABEE2EE-BF4D-7A4A-B3C6-9E47668CCD98}"/>
              </a:ext>
            </a:extLst>
          </p:cNvPr>
          <p:cNvSpPr txBox="1"/>
          <p:nvPr userDrawn="1"/>
        </p:nvSpPr>
        <p:spPr>
          <a:xfrm>
            <a:off x="734132" y="6402808"/>
            <a:ext cx="499729" cy="138499"/>
          </a:xfrm>
          <a:prstGeom prst="rect">
            <a:avLst/>
          </a:prstGeom>
          <a:noFill/>
        </p:spPr>
        <p:txBody>
          <a:bodyPr wrap="square" lIns="0" tIns="0" rIns="0" bIns="0" rtlCol="0">
            <a:spAutoFit/>
          </a:bodyPr>
          <a:lstStyle/>
          <a:p>
            <a:pPr defTabSz="890760">
              <a:defRPr/>
            </a:pPr>
            <a:fld id="{C3837181-38C6-AD4F-B8BA-B444770388BB}" type="slidenum">
              <a:rPr lang="en-US" sz="900" smtClean="0">
                <a:solidFill>
                  <a:srgbClr val="1D1D1B"/>
                </a:solidFill>
                <a:latin typeface="Arial" panose="020B0604020202020204" pitchFamily="34" charset="0"/>
                <a:cs typeface="Arial" panose="020B0604020202020204" pitchFamily="34" charset="0"/>
              </a:rPr>
              <a:pPr defTabSz="890760">
                <a:defRPr/>
              </a:pPr>
              <a:t>‹#›</a:t>
            </a:fld>
            <a:endParaRPr lang="en-US" sz="900" dirty="0">
              <a:solidFill>
                <a:srgbClr val="1D1D1B"/>
              </a:solidFill>
              <a:latin typeface="Arial" panose="020B0604020202020204" pitchFamily="34" charset="0"/>
              <a:cs typeface="Arial" panose="020B0604020202020204" pitchFamily="34" charset="0"/>
            </a:endParaRPr>
          </a:p>
        </p:txBody>
      </p:sp>
      <p:grpSp>
        <p:nvGrpSpPr>
          <p:cNvPr id="88" name="Group 87">
            <a:extLst>
              <a:ext uri="{FF2B5EF4-FFF2-40B4-BE49-F238E27FC236}">
                <a16:creationId xmlns:a16="http://schemas.microsoft.com/office/drawing/2014/main" id="{37333705-F8D6-2847-B3CB-F2FAB51E2A3B}"/>
              </a:ext>
            </a:extLst>
          </p:cNvPr>
          <p:cNvGrpSpPr>
            <a:grpSpLocks noChangeAspect="1"/>
          </p:cNvGrpSpPr>
          <p:nvPr userDrawn="1"/>
        </p:nvGrpSpPr>
        <p:grpSpPr>
          <a:xfrm>
            <a:off x="12290472" y="2625391"/>
            <a:ext cx="1963323" cy="4233515"/>
            <a:chOff x="5343885" y="-48857"/>
            <a:chExt cx="3263586" cy="7037279"/>
          </a:xfrm>
        </p:grpSpPr>
        <p:sp>
          <p:nvSpPr>
            <p:cNvPr id="89" name="矩形 13">
              <a:extLst>
                <a:ext uri="{FF2B5EF4-FFF2-40B4-BE49-F238E27FC236}">
                  <a16:creationId xmlns:a16="http://schemas.microsoft.com/office/drawing/2014/main" id="{B14DFA89-D483-CF47-82CC-DD86D7CAB09E}"/>
                </a:ext>
              </a:extLst>
            </p:cNvPr>
            <p:cNvSpPr/>
            <p:nvPr userDrawn="1"/>
          </p:nvSpPr>
          <p:spPr>
            <a:xfrm>
              <a:off x="5356401" y="1934171"/>
              <a:ext cx="791510" cy="664397"/>
            </a:xfrm>
            <a:prstGeom prst="rect">
              <a:avLst/>
            </a:prstGeom>
            <a:solidFill>
              <a:srgbClr val="C4005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196/0/84</a:t>
              </a:r>
            </a:p>
          </p:txBody>
        </p:sp>
        <p:sp>
          <p:nvSpPr>
            <p:cNvPr id="90" name="文本框 15">
              <a:extLst>
                <a:ext uri="{FF2B5EF4-FFF2-40B4-BE49-F238E27FC236}">
                  <a16:creationId xmlns:a16="http://schemas.microsoft.com/office/drawing/2014/main" id="{8223ADA0-340A-794B-93B7-24AFF612A719}"/>
                </a:ext>
              </a:extLst>
            </p:cNvPr>
            <p:cNvSpPr txBox="1"/>
            <p:nvPr userDrawn="1"/>
          </p:nvSpPr>
          <p:spPr>
            <a:xfrm>
              <a:off x="5352723" y="1694497"/>
              <a:ext cx="1052647" cy="204645"/>
            </a:xfrm>
            <a:prstGeom prst="rect">
              <a:avLst/>
            </a:prstGeom>
            <a:noFill/>
          </p:spPr>
          <p:txBody>
            <a:bodyPr wrap="square" lIns="0" tIns="0" rIns="0" bIns="0" rtlCol="0" anchor="b" anchorCtr="0">
              <a:spAutoFit/>
            </a:bodyPr>
            <a:lstStyle/>
            <a:p>
              <a:pPr defTabSz="914387"/>
              <a:r>
                <a:rPr kumimoji="1" lang="zh-CN" altLang="en-US" sz="800" dirty="0">
                  <a:solidFill>
                    <a:srgbClr val="1D1D1A"/>
                  </a:solidFill>
                </a:rPr>
                <a:t>公司辅助色</a:t>
              </a:r>
            </a:p>
          </p:txBody>
        </p:sp>
        <p:sp>
          <p:nvSpPr>
            <p:cNvPr id="91" name="矩形 13">
              <a:extLst>
                <a:ext uri="{FF2B5EF4-FFF2-40B4-BE49-F238E27FC236}">
                  <a16:creationId xmlns:a16="http://schemas.microsoft.com/office/drawing/2014/main" id="{5F63E0E3-4F22-7948-AB1A-40A84ECA92EC}"/>
                </a:ext>
              </a:extLst>
            </p:cNvPr>
            <p:cNvSpPr/>
            <p:nvPr userDrawn="1"/>
          </p:nvSpPr>
          <p:spPr>
            <a:xfrm>
              <a:off x="6184680" y="1934171"/>
              <a:ext cx="791510" cy="664397"/>
            </a:xfrm>
            <a:prstGeom prst="rect">
              <a:avLst/>
            </a:prstGeom>
            <a:solidFill>
              <a:srgbClr val="CB377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203/55/120</a:t>
              </a:r>
            </a:p>
          </p:txBody>
        </p:sp>
        <p:sp>
          <p:nvSpPr>
            <p:cNvPr id="92" name="矩形 13">
              <a:extLst>
                <a:ext uri="{FF2B5EF4-FFF2-40B4-BE49-F238E27FC236}">
                  <a16:creationId xmlns:a16="http://schemas.microsoft.com/office/drawing/2014/main" id="{29C4A3C6-7C7B-7140-8F73-591E9F49143F}"/>
                </a:ext>
              </a:extLst>
            </p:cNvPr>
            <p:cNvSpPr/>
            <p:nvPr userDrawn="1"/>
          </p:nvSpPr>
          <p:spPr>
            <a:xfrm>
              <a:off x="5356401" y="3403061"/>
              <a:ext cx="791510" cy="664397"/>
            </a:xfrm>
            <a:prstGeom prst="rect">
              <a:avLst/>
            </a:prstGeom>
            <a:solidFill>
              <a:srgbClr val="ED6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237/109/0</a:t>
              </a:r>
            </a:p>
          </p:txBody>
        </p:sp>
        <p:sp>
          <p:nvSpPr>
            <p:cNvPr id="93" name="矩形 13">
              <a:extLst>
                <a:ext uri="{FF2B5EF4-FFF2-40B4-BE49-F238E27FC236}">
                  <a16:creationId xmlns:a16="http://schemas.microsoft.com/office/drawing/2014/main" id="{BE4C9A8D-46B0-5B40-BC47-DB6C4899227F}"/>
                </a:ext>
              </a:extLst>
            </p:cNvPr>
            <p:cNvSpPr/>
            <p:nvPr userDrawn="1"/>
          </p:nvSpPr>
          <p:spPr>
            <a:xfrm>
              <a:off x="6184680" y="2673360"/>
              <a:ext cx="791510" cy="664397"/>
            </a:xfrm>
            <a:prstGeom prst="rect">
              <a:avLst/>
            </a:prstGeom>
            <a:solidFill>
              <a:srgbClr val="99363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defRPr/>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153/54/54</a:t>
              </a:r>
            </a:p>
          </p:txBody>
        </p:sp>
        <p:sp>
          <p:nvSpPr>
            <p:cNvPr id="94" name="矩形 13">
              <a:extLst>
                <a:ext uri="{FF2B5EF4-FFF2-40B4-BE49-F238E27FC236}">
                  <a16:creationId xmlns:a16="http://schemas.microsoft.com/office/drawing/2014/main" id="{612F2ED4-F7A4-9E48-95E1-8D07B3BBE962}"/>
                </a:ext>
              </a:extLst>
            </p:cNvPr>
            <p:cNvSpPr/>
            <p:nvPr userDrawn="1"/>
          </p:nvSpPr>
          <p:spPr>
            <a:xfrm>
              <a:off x="5356401" y="4866463"/>
              <a:ext cx="791510" cy="664397"/>
            </a:xfrm>
            <a:prstGeom prst="rect">
              <a:avLst/>
            </a:prstGeom>
            <a:solidFill>
              <a:srgbClr val="62B23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98/178/48</a:t>
              </a:r>
            </a:p>
          </p:txBody>
        </p:sp>
        <p:sp>
          <p:nvSpPr>
            <p:cNvPr id="95" name="矩形 13">
              <a:extLst>
                <a:ext uri="{FF2B5EF4-FFF2-40B4-BE49-F238E27FC236}">
                  <a16:creationId xmlns:a16="http://schemas.microsoft.com/office/drawing/2014/main" id="{A9E1D476-C288-8945-A68A-1F20C557294B}"/>
                </a:ext>
              </a:extLst>
            </p:cNvPr>
            <p:cNvSpPr/>
            <p:nvPr userDrawn="1"/>
          </p:nvSpPr>
          <p:spPr>
            <a:xfrm>
              <a:off x="6184680" y="3415851"/>
              <a:ext cx="791510" cy="664397"/>
            </a:xfrm>
            <a:prstGeom prst="rect">
              <a:avLst/>
            </a:prstGeom>
            <a:solidFill>
              <a:srgbClr val="F2894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242/137/68</a:t>
              </a:r>
              <a:endParaRPr kumimoji="1" lang="mr-IN" altLang="zh-CN" sz="500" b="1" dirty="0">
                <a:solidFill>
                  <a:srgbClr val="FFFFFF"/>
                </a:solidFill>
                <a:latin typeface="Arial" charset="0"/>
                <a:ea typeface="Arial" charset="0"/>
                <a:cs typeface="Arial" charset="0"/>
              </a:endParaRPr>
            </a:p>
          </p:txBody>
        </p:sp>
        <p:sp>
          <p:nvSpPr>
            <p:cNvPr id="96" name="矩形 13">
              <a:extLst>
                <a:ext uri="{FF2B5EF4-FFF2-40B4-BE49-F238E27FC236}">
                  <a16:creationId xmlns:a16="http://schemas.microsoft.com/office/drawing/2014/main" id="{42823EBB-E62E-F149-AC9A-09950051F283}"/>
                </a:ext>
              </a:extLst>
            </p:cNvPr>
            <p:cNvSpPr/>
            <p:nvPr userDrawn="1"/>
          </p:nvSpPr>
          <p:spPr>
            <a:xfrm>
              <a:off x="5353240" y="184963"/>
              <a:ext cx="791510" cy="664397"/>
            </a:xfrm>
            <a:prstGeom prst="rect">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PANTONE 185C</a:t>
              </a:r>
            </a:p>
            <a:p>
              <a:pPr algn="ctr" defTabSz="914387">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199/0/11  </a:t>
              </a:r>
            </a:p>
          </p:txBody>
        </p:sp>
        <p:sp>
          <p:nvSpPr>
            <p:cNvPr id="97" name="文本框 15">
              <a:extLst>
                <a:ext uri="{FF2B5EF4-FFF2-40B4-BE49-F238E27FC236}">
                  <a16:creationId xmlns:a16="http://schemas.microsoft.com/office/drawing/2014/main" id="{EA01C299-6FF2-3642-AAEC-A1DF62D9C654}"/>
                </a:ext>
              </a:extLst>
            </p:cNvPr>
            <p:cNvSpPr txBox="1"/>
            <p:nvPr userDrawn="1"/>
          </p:nvSpPr>
          <p:spPr>
            <a:xfrm>
              <a:off x="5343885" y="-48857"/>
              <a:ext cx="726488" cy="204645"/>
            </a:xfrm>
            <a:prstGeom prst="rect">
              <a:avLst/>
            </a:prstGeom>
            <a:noFill/>
          </p:spPr>
          <p:txBody>
            <a:bodyPr wrap="square" lIns="0" tIns="0" rIns="0" bIns="0" rtlCol="0" anchor="b" anchorCtr="0">
              <a:spAutoFit/>
            </a:bodyPr>
            <a:lstStyle/>
            <a:p>
              <a:pPr defTabSz="914387"/>
              <a:r>
                <a:rPr kumimoji="1" lang="zh-CN" altLang="en-US" sz="800" dirty="0">
                  <a:solidFill>
                    <a:srgbClr val="1D1D1A"/>
                  </a:solidFill>
                </a:rPr>
                <a:t>公司色</a:t>
              </a:r>
            </a:p>
          </p:txBody>
        </p:sp>
        <p:sp>
          <p:nvSpPr>
            <p:cNvPr id="98" name="矩形 13">
              <a:extLst>
                <a:ext uri="{FF2B5EF4-FFF2-40B4-BE49-F238E27FC236}">
                  <a16:creationId xmlns:a16="http://schemas.microsoft.com/office/drawing/2014/main" id="{B84AB502-165F-764A-9621-65CA8CBBEAEA}"/>
                </a:ext>
              </a:extLst>
            </p:cNvPr>
            <p:cNvSpPr/>
            <p:nvPr userDrawn="1"/>
          </p:nvSpPr>
          <p:spPr>
            <a:xfrm>
              <a:off x="5352600" y="918047"/>
              <a:ext cx="791510" cy="664397"/>
            </a:xfrm>
            <a:prstGeom prst="rect">
              <a:avLst/>
            </a:prstGeom>
            <a:solidFill>
              <a:srgbClr val="C8102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PANTONE 186C</a:t>
              </a:r>
            </a:p>
            <a:p>
              <a:pPr algn="ctr" defTabSz="914387">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200/16/46  </a:t>
              </a:r>
            </a:p>
          </p:txBody>
        </p:sp>
        <p:sp>
          <p:nvSpPr>
            <p:cNvPr id="99" name="矩形 13">
              <a:extLst>
                <a:ext uri="{FF2B5EF4-FFF2-40B4-BE49-F238E27FC236}">
                  <a16:creationId xmlns:a16="http://schemas.microsoft.com/office/drawing/2014/main" id="{CB8870E8-3E95-764C-B621-A168E194CC7A}"/>
                </a:ext>
              </a:extLst>
            </p:cNvPr>
            <p:cNvSpPr/>
            <p:nvPr userDrawn="1"/>
          </p:nvSpPr>
          <p:spPr>
            <a:xfrm>
              <a:off x="5354164" y="2665974"/>
              <a:ext cx="791510" cy="664397"/>
            </a:xfrm>
            <a:prstGeom prst="rect">
              <a:avLst/>
            </a:prstGeom>
            <a:solidFill>
              <a:srgbClr val="7F000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127/0/1</a:t>
              </a:r>
            </a:p>
          </p:txBody>
        </p:sp>
        <p:sp>
          <p:nvSpPr>
            <p:cNvPr id="100" name="矩形 13">
              <a:extLst>
                <a:ext uri="{FF2B5EF4-FFF2-40B4-BE49-F238E27FC236}">
                  <a16:creationId xmlns:a16="http://schemas.microsoft.com/office/drawing/2014/main" id="{356EF69A-1936-544F-A95F-0664F4E186D5}"/>
                </a:ext>
              </a:extLst>
            </p:cNvPr>
            <p:cNvSpPr/>
            <p:nvPr userDrawn="1"/>
          </p:nvSpPr>
          <p:spPr>
            <a:xfrm>
              <a:off x="5354164" y="4134866"/>
              <a:ext cx="791510" cy="664397"/>
            </a:xfrm>
            <a:prstGeom prst="rect">
              <a:avLst/>
            </a:prstGeom>
            <a:solidFill>
              <a:srgbClr val="FCC8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52/200/0</a:t>
              </a:r>
            </a:p>
          </p:txBody>
        </p:sp>
        <p:sp>
          <p:nvSpPr>
            <p:cNvPr id="101" name="矩形 13">
              <a:extLst>
                <a:ext uri="{FF2B5EF4-FFF2-40B4-BE49-F238E27FC236}">
                  <a16:creationId xmlns:a16="http://schemas.microsoft.com/office/drawing/2014/main" id="{03EBAB43-95A5-1C4A-8458-B86EB3D51FCA}"/>
                </a:ext>
              </a:extLst>
            </p:cNvPr>
            <p:cNvSpPr/>
            <p:nvPr userDrawn="1"/>
          </p:nvSpPr>
          <p:spPr>
            <a:xfrm>
              <a:off x="5354164" y="5596166"/>
              <a:ext cx="791510" cy="664397"/>
            </a:xfrm>
            <a:prstGeom prst="rect">
              <a:avLst/>
            </a:prstGeom>
            <a:solidFill>
              <a:srgbClr val="30B5C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48/181/197</a:t>
              </a:r>
            </a:p>
          </p:txBody>
        </p:sp>
        <p:sp>
          <p:nvSpPr>
            <p:cNvPr id="102" name="矩形 13">
              <a:extLst>
                <a:ext uri="{FF2B5EF4-FFF2-40B4-BE49-F238E27FC236}">
                  <a16:creationId xmlns:a16="http://schemas.microsoft.com/office/drawing/2014/main" id="{371A8520-F934-304C-B57F-B49F768694E2}"/>
                </a:ext>
              </a:extLst>
            </p:cNvPr>
            <p:cNvSpPr/>
            <p:nvPr userDrawn="1"/>
          </p:nvSpPr>
          <p:spPr>
            <a:xfrm>
              <a:off x="6194511" y="4866463"/>
              <a:ext cx="791510" cy="664397"/>
            </a:xfrm>
            <a:prstGeom prst="rect">
              <a:avLst/>
            </a:prstGeom>
            <a:solidFill>
              <a:srgbClr val="81C15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129/193/95</a:t>
              </a:r>
            </a:p>
          </p:txBody>
        </p:sp>
        <p:sp>
          <p:nvSpPr>
            <p:cNvPr id="103" name="矩形 13">
              <a:extLst>
                <a:ext uri="{FF2B5EF4-FFF2-40B4-BE49-F238E27FC236}">
                  <a16:creationId xmlns:a16="http://schemas.microsoft.com/office/drawing/2014/main" id="{B83004D7-279B-C14E-9FCF-870FA1B74FDF}"/>
                </a:ext>
              </a:extLst>
            </p:cNvPr>
            <p:cNvSpPr/>
            <p:nvPr userDrawn="1"/>
          </p:nvSpPr>
          <p:spPr>
            <a:xfrm>
              <a:off x="6192274" y="4134866"/>
              <a:ext cx="791510" cy="664397"/>
            </a:xfrm>
            <a:prstGeom prst="rect">
              <a:avLst/>
            </a:prstGeom>
            <a:solidFill>
              <a:srgbClr val="FDD35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253/211/81</a:t>
              </a:r>
            </a:p>
          </p:txBody>
        </p:sp>
        <p:sp>
          <p:nvSpPr>
            <p:cNvPr id="104" name="矩形 13">
              <a:extLst>
                <a:ext uri="{FF2B5EF4-FFF2-40B4-BE49-F238E27FC236}">
                  <a16:creationId xmlns:a16="http://schemas.microsoft.com/office/drawing/2014/main" id="{99635968-4E69-CC41-9D78-6DF253FE3035}"/>
                </a:ext>
              </a:extLst>
            </p:cNvPr>
            <p:cNvSpPr/>
            <p:nvPr userDrawn="1"/>
          </p:nvSpPr>
          <p:spPr>
            <a:xfrm>
              <a:off x="6192274" y="5596166"/>
              <a:ext cx="791510" cy="664397"/>
            </a:xfrm>
            <a:prstGeom prst="rect">
              <a:avLst/>
            </a:prstGeom>
            <a:solidFill>
              <a:srgbClr val="56C4D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86/196/210</a:t>
              </a:r>
            </a:p>
          </p:txBody>
        </p:sp>
        <p:sp>
          <p:nvSpPr>
            <p:cNvPr id="105" name="矩形 13">
              <a:extLst>
                <a:ext uri="{FF2B5EF4-FFF2-40B4-BE49-F238E27FC236}">
                  <a16:creationId xmlns:a16="http://schemas.microsoft.com/office/drawing/2014/main" id="{BDBE4949-07B7-F046-AD95-68E4B0C11CCD}"/>
                </a:ext>
              </a:extLst>
            </p:cNvPr>
            <p:cNvSpPr/>
            <p:nvPr/>
          </p:nvSpPr>
          <p:spPr>
            <a:xfrm>
              <a:off x="6186245" y="184963"/>
              <a:ext cx="791510" cy="664397"/>
            </a:xfrm>
            <a:prstGeom prst="rect">
              <a:avLst/>
            </a:prstGeom>
            <a:solidFill>
              <a:srgbClr val="D3394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211/57/65</a:t>
              </a:r>
            </a:p>
          </p:txBody>
        </p:sp>
        <p:sp>
          <p:nvSpPr>
            <p:cNvPr id="106" name="矩形 13">
              <a:extLst>
                <a:ext uri="{FF2B5EF4-FFF2-40B4-BE49-F238E27FC236}">
                  <a16:creationId xmlns:a16="http://schemas.microsoft.com/office/drawing/2014/main" id="{AA9F9E00-6A31-F14B-A2E4-79908835FD14}"/>
                </a:ext>
              </a:extLst>
            </p:cNvPr>
            <p:cNvSpPr/>
            <p:nvPr/>
          </p:nvSpPr>
          <p:spPr>
            <a:xfrm>
              <a:off x="6185604" y="918047"/>
              <a:ext cx="791510" cy="664397"/>
            </a:xfrm>
            <a:prstGeom prst="rect">
              <a:avLst/>
            </a:prstGeom>
            <a:solidFill>
              <a:srgbClr val="D3385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 </a:t>
              </a:r>
            </a:p>
            <a:p>
              <a:pPr algn="ctr" defTabSz="914387">
                <a:lnSpc>
                  <a:spcPts val="620"/>
                </a:lnSpc>
              </a:pPr>
              <a:r>
                <a:rPr kumimoji="1" lang="en-US" altLang="zh-CN" sz="500" b="1" dirty="0">
                  <a:solidFill>
                    <a:srgbClr val="FFFFFF"/>
                  </a:solidFill>
                  <a:latin typeface="Arial" charset="0"/>
                  <a:ea typeface="Arial" charset="0"/>
                  <a:cs typeface="Arial" charset="0"/>
                </a:rPr>
                <a:t>211/56/89</a:t>
              </a:r>
            </a:p>
          </p:txBody>
        </p:sp>
        <p:sp>
          <p:nvSpPr>
            <p:cNvPr id="107" name="矩形 13">
              <a:extLst>
                <a:ext uri="{FF2B5EF4-FFF2-40B4-BE49-F238E27FC236}">
                  <a16:creationId xmlns:a16="http://schemas.microsoft.com/office/drawing/2014/main" id="{38715A31-485E-B744-B409-43F9F04B48F7}"/>
                </a:ext>
              </a:extLst>
            </p:cNvPr>
            <p:cNvSpPr/>
            <p:nvPr/>
          </p:nvSpPr>
          <p:spPr>
            <a:xfrm>
              <a:off x="6996262" y="1934171"/>
              <a:ext cx="791510" cy="664397"/>
            </a:xfrm>
            <a:prstGeom prst="rect">
              <a:avLst/>
            </a:prstGeom>
            <a:solidFill>
              <a:srgbClr val="DD80A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 221/128/170</a:t>
              </a:r>
            </a:p>
          </p:txBody>
        </p:sp>
        <p:sp>
          <p:nvSpPr>
            <p:cNvPr id="108" name="矩形 13">
              <a:extLst>
                <a:ext uri="{FF2B5EF4-FFF2-40B4-BE49-F238E27FC236}">
                  <a16:creationId xmlns:a16="http://schemas.microsoft.com/office/drawing/2014/main" id="{4AE1609B-25DD-2C4A-B05B-D18ADBC39C71}"/>
                </a:ext>
              </a:extLst>
            </p:cNvPr>
            <p:cNvSpPr/>
            <p:nvPr/>
          </p:nvSpPr>
          <p:spPr>
            <a:xfrm>
              <a:off x="6996262" y="2673360"/>
              <a:ext cx="791510" cy="664397"/>
            </a:xfrm>
            <a:prstGeom prst="rect">
              <a:avLst/>
            </a:prstGeom>
            <a:solidFill>
              <a:srgbClr val="BF80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defRPr/>
              </a:pPr>
              <a:r>
                <a:rPr kumimoji="1" lang="en-US" altLang="zh-CN" sz="500" b="1" dirty="0">
                  <a:solidFill>
                    <a:srgbClr val="595757"/>
                  </a:solidFill>
                  <a:latin typeface="Arial" charset="0"/>
                  <a:ea typeface="Arial" charset="0"/>
                  <a:cs typeface="Arial" charset="0"/>
                </a:rPr>
                <a:t>RGB 191/128/130</a:t>
              </a:r>
            </a:p>
          </p:txBody>
        </p:sp>
        <p:sp>
          <p:nvSpPr>
            <p:cNvPr id="109" name="矩形 13">
              <a:extLst>
                <a:ext uri="{FF2B5EF4-FFF2-40B4-BE49-F238E27FC236}">
                  <a16:creationId xmlns:a16="http://schemas.microsoft.com/office/drawing/2014/main" id="{ECE90F9F-DBBC-0B49-A42C-8B62397E473E}"/>
                </a:ext>
              </a:extLst>
            </p:cNvPr>
            <p:cNvSpPr/>
            <p:nvPr/>
          </p:nvSpPr>
          <p:spPr>
            <a:xfrm>
              <a:off x="6996262" y="3415851"/>
              <a:ext cx="791510" cy="664397"/>
            </a:xfrm>
            <a:prstGeom prst="rect">
              <a:avLst/>
            </a:prstGeom>
            <a:solidFill>
              <a:srgbClr val="F6B78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 246/183/140</a:t>
              </a:r>
              <a:endParaRPr kumimoji="1" lang="mr-IN" altLang="zh-CN" sz="500" b="1" dirty="0">
                <a:solidFill>
                  <a:srgbClr val="595757"/>
                </a:solidFill>
                <a:latin typeface="Arial" charset="0"/>
                <a:ea typeface="Arial" charset="0"/>
                <a:cs typeface="Arial" charset="0"/>
              </a:endParaRPr>
            </a:p>
          </p:txBody>
        </p:sp>
        <p:sp>
          <p:nvSpPr>
            <p:cNvPr id="110" name="矩形 13">
              <a:extLst>
                <a:ext uri="{FF2B5EF4-FFF2-40B4-BE49-F238E27FC236}">
                  <a16:creationId xmlns:a16="http://schemas.microsoft.com/office/drawing/2014/main" id="{D5B387BA-F8B8-B54E-966E-F24E271747C4}"/>
                </a:ext>
              </a:extLst>
            </p:cNvPr>
            <p:cNvSpPr/>
            <p:nvPr/>
          </p:nvSpPr>
          <p:spPr>
            <a:xfrm>
              <a:off x="7006093" y="4866463"/>
              <a:ext cx="791510" cy="664397"/>
            </a:xfrm>
            <a:prstGeom prst="rect">
              <a:avLst/>
            </a:prstGeom>
            <a:solidFill>
              <a:srgbClr val="AFD89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 176/216/156</a:t>
              </a:r>
            </a:p>
          </p:txBody>
        </p:sp>
        <p:sp>
          <p:nvSpPr>
            <p:cNvPr id="111" name="矩形 13">
              <a:extLst>
                <a:ext uri="{FF2B5EF4-FFF2-40B4-BE49-F238E27FC236}">
                  <a16:creationId xmlns:a16="http://schemas.microsoft.com/office/drawing/2014/main" id="{E6C9B99E-8C1C-2B49-B82E-3C754B8E5C02}"/>
                </a:ext>
              </a:extLst>
            </p:cNvPr>
            <p:cNvSpPr/>
            <p:nvPr/>
          </p:nvSpPr>
          <p:spPr>
            <a:xfrm>
              <a:off x="7003856" y="4134866"/>
              <a:ext cx="791510" cy="664397"/>
            </a:xfrm>
            <a:prstGeom prst="rect">
              <a:avLst/>
            </a:prstGeom>
            <a:solidFill>
              <a:srgbClr val="FDE39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 253/227/181</a:t>
              </a:r>
            </a:p>
          </p:txBody>
        </p:sp>
        <p:sp>
          <p:nvSpPr>
            <p:cNvPr id="112" name="矩形 13">
              <a:extLst>
                <a:ext uri="{FF2B5EF4-FFF2-40B4-BE49-F238E27FC236}">
                  <a16:creationId xmlns:a16="http://schemas.microsoft.com/office/drawing/2014/main" id="{0106BFA2-9DE1-3A42-A6C6-69BCE0FA34F4}"/>
                </a:ext>
              </a:extLst>
            </p:cNvPr>
            <p:cNvSpPr/>
            <p:nvPr/>
          </p:nvSpPr>
          <p:spPr>
            <a:xfrm>
              <a:off x="7003856" y="5596166"/>
              <a:ext cx="791510" cy="664397"/>
            </a:xfrm>
            <a:prstGeom prst="rect">
              <a:avLst/>
            </a:prstGeom>
            <a:solidFill>
              <a:srgbClr val="94DAE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 148/218/226</a:t>
              </a:r>
            </a:p>
          </p:txBody>
        </p:sp>
        <p:sp>
          <p:nvSpPr>
            <p:cNvPr id="113" name="矩形 13">
              <a:extLst>
                <a:ext uri="{FF2B5EF4-FFF2-40B4-BE49-F238E27FC236}">
                  <a16:creationId xmlns:a16="http://schemas.microsoft.com/office/drawing/2014/main" id="{F760C1C5-4342-C346-A7D2-D101978EDF66}"/>
                </a:ext>
              </a:extLst>
            </p:cNvPr>
            <p:cNvSpPr/>
            <p:nvPr/>
          </p:nvSpPr>
          <p:spPr>
            <a:xfrm>
              <a:off x="6997826" y="184963"/>
              <a:ext cx="791510" cy="664397"/>
            </a:xfrm>
            <a:prstGeom prst="rect">
              <a:avLst/>
            </a:prstGeom>
            <a:solidFill>
              <a:srgbClr val="E2818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 226/129/137</a:t>
              </a:r>
            </a:p>
          </p:txBody>
        </p:sp>
        <p:sp>
          <p:nvSpPr>
            <p:cNvPr id="114" name="矩形 13">
              <a:extLst>
                <a:ext uri="{FF2B5EF4-FFF2-40B4-BE49-F238E27FC236}">
                  <a16:creationId xmlns:a16="http://schemas.microsoft.com/office/drawing/2014/main" id="{5BB50A4A-0B64-7E4C-824C-1EBCA1A992CF}"/>
                </a:ext>
              </a:extLst>
            </p:cNvPr>
            <p:cNvSpPr/>
            <p:nvPr/>
          </p:nvSpPr>
          <p:spPr>
            <a:xfrm>
              <a:off x="6997185" y="918047"/>
              <a:ext cx="791510" cy="664397"/>
            </a:xfrm>
            <a:prstGeom prst="rect">
              <a:avLst/>
            </a:prstGeom>
            <a:solidFill>
              <a:srgbClr val="E2819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 226/129/152</a:t>
              </a:r>
            </a:p>
          </p:txBody>
        </p:sp>
        <p:sp>
          <p:nvSpPr>
            <p:cNvPr id="115" name="矩形 13">
              <a:extLst>
                <a:ext uri="{FF2B5EF4-FFF2-40B4-BE49-F238E27FC236}">
                  <a16:creationId xmlns:a16="http://schemas.microsoft.com/office/drawing/2014/main" id="{756A7E25-6C44-8A44-A8C5-61D19BC9EDAF}"/>
                </a:ext>
              </a:extLst>
            </p:cNvPr>
            <p:cNvSpPr/>
            <p:nvPr userDrawn="1"/>
          </p:nvSpPr>
          <p:spPr>
            <a:xfrm>
              <a:off x="7806130" y="1934171"/>
              <a:ext cx="791510" cy="664397"/>
            </a:xfrm>
            <a:prstGeom prst="rect">
              <a:avLst/>
            </a:prstGeom>
            <a:solidFill>
              <a:srgbClr val="EBB3C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 235/179/204</a:t>
              </a:r>
            </a:p>
          </p:txBody>
        </p:sp>
        <p:sp>
          <p:nvSpPr>
            <p:cNvPr id="116" name="矩形 13">
              <a:extLst>
                <a:ext uri="{FF2B5EF4-FFF2-40B4-BE49-F238E27FC236}">
                  <a16:creationId xmlns:a16="http://schemas.microsoft.com/office/drawing/2014/main" id="{96588389-39CD-DF4E-B9AC-92091E25724E}"/>
                </a:ext>
              </a:extLst>
            </p:cNvPr>
            <p:cNvSpPr/>
            <p:nvPr/>
          </p:nvSpPr>
          <p:spPr>
            <a:xfrm>
              <a:off x="7806130" y="2673360"/>
              <a:ext cx="791510" cy="664397"/>
            </a:xfrm>
            <a:prstGeom prst="rect">
              <a:avLst/>
            </a:prstGeom>
            <a:solidFill>
              <a:srgbClr val="D8B3B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defRPr/>
              </a:pPr>
              <a:r>
                <a:rPr kumimoji="1" lang="en-US" altLang="zh-CN" sz="500" b="1" dirty="0">
                  <a:solidFill>
                    <a:srgbClr val="595757"/>
                  </a:solidFill>
                  <a:latin typeface="Arial" charset="0"/>
                  <a:ea typeface="Arial" charset="0"/>
                  <a:cs typeface="Arial" charset="0"/>
                </a:rPr>
                <a:t>RGB 216/179/179</a:t>
              </a:r>
            </a:p>
          </p:txBody>
        </p:sp>
        <p:sp>
          <p:nvSpPr>
            <p:cNvPr id="117" name="矩形 13">
              <a:extLst>
                <a:ext uri="{FF2B5EF4-FFF2-40B4-BE49-F238E27FC236}">
                  <a16:creationId xmlns:a16="http://schemas.microsoft.com/office/drawing/2014/main" id="{20725C9F-31AE-DB44-B70A-B4ECDEC0BC00}"/>
                </a:ext>
              </a:extLst>
            </p:cNvPr>
            <p:cNvSpPr/>
            <p:nvPr/>
          </p:nvSpPr>
          <p:spPr>
            <a:xfrm>
              <a:off x="7806130" y="3415851"/>
              <a:ext cx="791510" cy="664397"/>
            </a:xfrm>
            <a:prstGeom prst="rect">
              <a:avLst/>
            </a:prstGeom>
            <a:solidFill>
              <a:srgbClr val="FAD3B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 250/211/187</a:t>
              </a:r>
              <a:endParaRPr kumimoji="1" lang="mr-IN" altLang="zh-CN" sz="500" b="1" dirty="0">
                <a:solidFill>
                  <a:srgbClr val="595757"/>
                </a:solidFill>
                <a:latin typeface="Arial" charset="0"/>
                <a:ea typeface="Arial" charset="0"/>
                <a:cs typeface="Arial" charset="0"/>
              </a:endParaRPr>
            </a:p>
          </p:txBody>
        </p:sp>
        <p:sp>
          <p:nvSpPr>
            <p:cNvPr id="118" name="矩形 13">
              <a:extLst>
                <a:ext uri="{FF2B5EF4-FFF2-40B4-BE49-F238E27FC236}">
                  <a16:creationId xmlns:a16="http://schemas.microsoft.com/office/drawing/2014/main" id="{AC5BCC27-B68D-0743-8E0B-E25F8D01C3A4}"/>
                </a:ext>
              </a:extLst>
            </p:cNvPr>
            <p:cNvSpPr/>
            <p:nvPr/>
          </p:nvSpPr>
          <p:spPr>
            <a:xfrm>
              <a:off x="7815961" y="4866463"/>
              <a:ext cx="791510" cy="664397"/>
            </a:xfrm>
            <a:prstGeom prst="rect">
              <a:avLst/>
            </a:prstGeom>
            <a:solidFill>
              <a:srgbClr val="D0E8C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 208/232/196</a:t>
              </a:r>
            </a:p>
          </p:txBody>
        </p:sp>
        <p:sp>
          <p:nvSpPr>
            <p:cNvPr id="119" name="矩形 13">
              <a:extLst>
                <a:ext uri="{FF2B5EF4-FFF2-40B4-BE49-F238E27FC236}">
                  <a16:creationId xmlns:a16="http://schemas.microsoft.com/office/drawing/2014/main" id="{51C2E83A-C975-6945-B2FD-5B22BBB53DB7}"/>
                </a:ext>
              </a:extLst>
            </p:cNvPr>
            <p:cNvSpPr/>
            <p:nvPr/>
          </p:nvSpPr>
          <p:spPr>
            <a:xfrm>
              <a:off x="7813724" y="4134866"/>
              <a:ext cx="791510" cy="664397"/>
            </a:xfrm>
            <a:prstGeom prst="rect">
              <a:avLst/>
            </a:prstGeom>
            <a:solidFill>
              <a:srgbClr val="FEEE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 254/238/193</a:t>
              </a:r>
            </a:p>
          </p:txBody>
        </p:sp>
        <p:sp>
          <p:nvSpPr>
            <p:cNvPr id="120" name="矩形 13">
              <a:extLst>
                <a:ext uri="{FF2B5EF4-FFF2-40B4-BE49-F238E27FC236}">
                  <a16:creationId xmlns:a16="http://schemas.microsoft.com/office/drawing/2014/main" id="{BEE9A95F-6965-354F-A2C7-2E8C81DDA52F}"/>
                </a:ext>
              </a:extLst>
            </p:cNvPr>
            <p:cNvSpPr/>
            <p:nvPr/>
          </p:nvSpPr>
          <p:spPr>
            <a:xfrm>
              <a:off x="7813724" y="5596166"/>
              <a:ext cx="791510" cy="664397"/>
            </a:xfrm>
            <a:prstGeom prst="rect">
              <a:avLst/>
            </a:prstGeom>
            <a:solidFill>
              <a:srgbClr val="BEE9E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190/23/238</a:t>
              </a:r>
            </a:p>
          </p:txBody>
        </p:sp>
        <p:sp>
          <p:nvSpPr>
            <p:cNvPr id="121" name="矩形 13">
              <a:extLst>
                <a:ext uri="{FF2B5EF4-FFF2-40B4-BE49-F238E27FC236}">
                  <a16:creationId xmlns:a16="http://schemas.microsoft.com/office/drawing/2014/main" id="{509164EB-3DC4-7A4F-9E7C-06EBC981CD0A}"/>
                </a:ext>
              </a:extLst>
            </p:cNvPr>
            <p:cNvSpPr/>
            <p:nvPr/>
          </p:nvSpPr>
          <p:spPr>
            <a:xfrm>
              <a:off x="7807694" y="184963"/>
              <a:ext cx="791510" cy="664397"/>
            </a:xfrm>
            <a:prstGeom prst="rect">
              <a:avLst/>
            </a:prstGeom>
            <a:solidFill>
              <a:srgbClr val="EEB3B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 239/178/184</a:t>
              </a:r>
            </a:p>
          </p:txBody>
        </p:sp>
        <p:sp>
          <p:nvSpPr>
            <p:cNvPr id="122" name="矩形 13">
              <a:extLst>
                <a:ext uri="{FF2B5EF4-FFF2-40B4-BE49-F238E27FC236}">
                  <a16:creationId xmlns:a16="http://schemas.microsoft.com/office/drawing/2014/main" id="{667867DD-D3E6-3040-A7B5-39345C0CE2E3}"/>
                </a:ext>
              </a:extLst>
            </p:cNvPr>
            <p:cNvSpPr/>
            <p:nvPr/>
          </p:nvSpPr>
          <p:spPr>
            <a:xfrm>
              <a:off x="7807054" y="918047"/>
              <a:ext cx="791510" cy="664397"/>
            </a:xfrm>
            <a:prstGeom prst="rect">
              <a:avLst/>
            </a:prstGeom>
            <a:solidFill>
              <a:srgbClr val="EEB3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 238/179/193</a:t>
              </a:r>
            </a:p>
          </p:txBody>
        </p:sp>
        <p:sp>
          <p:nvSpPr>
            <p:cNvPr id="123" name="矩形 13">
              <a:extLst>
                <a:ext uri="{FF2B5EF4-FFF2-40B4-BE49-F238E27FC236}">
                  <a16:creationId xmlns:a16="http://schemas.microsoft.com/office/drawing/2014/main" id="{9EE10597-3782-AB46-8453-89FA049C6C46}"/>
                </a:ext>
              </a:extLst>
            </p:cNvPr>
            <p:cNvSpPr/>
            <p:nvPr userDrawn="1"/>
          </p:nvSpPr>
          <p:spPr>
            <a:xfrm>
              <a:off x="5354169" y="6324025"/>
              <a:ext cx="513579" cy="664397"/>
            </a:xfrm>
            <a:prstGeom prst="rect">
              <a:avLst/>
            </a:prstGeom>
            <a:solidFill>
              <a:srgbClr val="22181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35/24/21</a:t>
              </a:r>
            </a:p>
          </p:txBody>
        </p:sp>
        <p:sp>
          <p:nvSpPr>
            <p:cNvPr id="124" name="矩形 13">
              <a:extLst>
                <a:ext uri="{FF2B5EF4-FFF2-40B4-BE49-F238E27FC236}">
                  <a16:creationId xmlns:a16="http://schemas.microsoft.com/office/drawing/2014/main" id="{966B3529-B594-884C-BED0-5887B34BBBB8}"/>
                </a:ext>
              </a:extLst>
            </p:cNvPr>
            <p:cNvSpPr/>
            <p:nvPr userDrawn="1"/>
          </p:nvSpPr>
          <p:spPr>
            <a:xfrm>
              <a:off x="5900626" y="6324025"/>
              <a:ext cx="513579" cy="664397"/>
            </a:xfrm>
            <a:prstGeom prst="rect">
              <a:avLst/>
            </a:prstGeom>
            <a:solidFill>
              <a:srgbClr val="59575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 </a:t>
              </a:r>
            </a:p>
            <a:p>
              <a:pPr algn="ctr" defTabSz="914387">
                <a:lnSpc>
                  <a:spcPts val="620"/>
                </a:lnSpc>
              </a:pPr>
              <a:r>
                <a:rPr kumimoji="1" lang="en-US" altLang="zh-CN" sz="500" b="1" dirty="0">
                  <a:solidFill>
                    <a:srgbClr val="FFFFFF"/>
                  </a:solidFill>
                  <a:latin typeface="Arial" charset="0"/>
                  <a:ea typeface="Arial" charset="0"/>
                  <a:cs typeface="Arial" charset="0"/>
                </a:rPr>
                <a:t>89/87/87</a:t>
              </a:r>
            </a:p>
          </p:txBody>
        </p:sp>
        <p:sp>
          <p:nvSpPr>
            <p:cNvPr id="125" name="矩形 13">
              <a:extLst>
                <a:ext uri="{FF2B5EF4-FFF2-40B4-BE49-F238E27FC236}">
                  <a16:creationId xmlns:a16="http://schemas.microsoft.com/office/drawing/2014/main" id="{0B0545C9-147F-584F-80D2-EF13876D7D33}"/>
                </a:ext>
              </a:extLst>
            </p:cNvPr>
            <p:cNvSpPr/>
            <p:nvPr userDrawn="1"/>
          </p:nvSpPr>
          <p:spPr>
            <a:xfrm>
              <a:off x="6450318" y="6324025"/>
              <a:ext cx="513579" cy="664397"/>
            </a:xfrm>
            <a:prstGeom prst="rect">
              <a:avLst/>
            </a:prstGeom>
            <a:solidFill>
              <a:srgbClr val="88888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a:t>
              </a:r>
            </a:p>
            <a:p>
              <a:pPr algn="ctr" defTabSz="914387">
                <a:lnSpc>
                  <a:spcPts val="620"/>
                </a:lnSpc>
              </a:pPr>
              <a:r>
                <a:rPr kumimoji="1" lang="en-US" altLang="zh-CN" sz="500" b="1" dirty="0">
                  <a:solidFill>
                    <a:srgbClr val="FFFFFF"/>
                  </a:solidFill>
                  <a:latin typeface="Arial" charset="0"/>
                  <a:ea typeface="Arial" charset="0"/>
                  <a:cs typeface="Arial" charset="0"/>
                </a:rPr>
                <a:t>137/137/</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137</a:t>
              </a:r>
            </a:p>
          </p:txBody>
        </p:sp>
        <p:sp>
          <p:nvSpPr>
            <p:cNvPr id="126" name="矩形 13">
              <a:extLst>
                <a:ext uri="{FF2B5EF4-FFF2-40B4-BE49-F238E27FC236}">
                  <a16:creationId xmlns:a16="http://schemas.microsoft.com/office/drawing/2014/main" id="{44FD0A0B-0D45-3340-A523-465AC24134BF}"/>
                </a:ext>
              </a:extLst>
            </p:cNvPr>
            <p:cNvSpPr/>
            <p:nvPr userDrawn="1"/>
          </p:nvSpPr>
          <p:spPr>
            <a:xfrm>
              <a:off x="6998296" y="6324025"/>
              <a:ext cx="513579" cy="664397"/>
            </a:xfrm>
            <a:prstGeom prst="rect">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a:t>
              </a:r>
            </a:p>
            <a:p>
              <a:pPr algn="ctr" defTabSz="914387">
                <a:lnSpc>
                  <a:spcPts val="620"/>
                </a:lnSpc>
              </a:pPr>
              <a:r>
                <a:rPr kumimoji="1" lang="en-US" altLang="zh-CN" sz="500" b="1" dirty="0">
                  <a:solidFill>
                    <a:srgbClr val="FFFFFF"/>
                  </a:solidFill>
                  <a:latin typeface="Arial" charset="0"/>
                  <a:ea typeface="Arial" charset="0"/>
                  <a:cs typeface="Arial" charset="0"/>
                </a:rPr>
                <a:t>181/181/</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181</a:t>
              </a:r>
            </a:p>
          </p:txBody>
        </p:sp>
        <p:sp>
          <p:nvSpPr>
            <p:cNvPr id="127" name="矩形 13">
              <a:extLst>
                <a:ext uri="{FF2B5EF4-FFF2-40B4-BE49-F238E27FC236}">
                  <a16:creationId xmlns:a16="http://schemas.microsoft.com/office/drawing/2014/main" id="{2C404A07-276B-3648-BB25-4EDB5905448C}"/>
                </a:ext>
              </a:extLst>
            </p:cNvPr>
            <p:cNvSpPr/>
            <p:nvPr userDrawn="1"/>
          </p:nvSpPr>
          <p:spPr>
            <a:xfrm>
              <a:off x="7541580" y="6324025"/>
              <a:ext cx="513579" cy="664397"/>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 221/221/</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221</a:t>
              </a:r>
            </a:p>
          </p:txBody>
        </p:sp>
        <p:sp>
          <p:nvSpPr>
            <p:cNvPr id="128" name="矩形 13">
              <a:extLst>
                <a:ext uri="{FF2B5EF4-FFF2-40B4-BE49-F238E27FC236}">
                  <a16:creationId xmlns:a16="http://schemas.microsoft.com/office/drawing/2014/main" id="{72B0F29C-A346-8946-9B8E-8F1B9DFF7AD0}"/>
                </a:ext>
              </a:extLst>
            </p:cNvPr>
            <p:cNvSpPr/>
            <p:nvPr userDrawn="1"/>
          </p:nvSpPr>
          <p:spPr>
            <a:xfrm>
              <a:off x="8083608" y="6324025"/>
              <a:ext cx="513579" cy="664397"/>
            </a:xfrm>
            <a:prstGeom prst="rect">
              <a:avLst/>
            </a:prstGeom>
            <a:solidFill>
              <a:srgbClr val="FFFFFF"/>
            </a:solidFill>
            <a:ln w="6350">
              <a:solidFill>
                <a:srgbClr val="B5B5B5"/>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a:t>
              </a:r>
            </a:p>
            <a:p>
              <a:pPr algn="ctr" defTabSz="914387">
                <a:lnSpc>
                  <a:spcPts val="620"/>
                </a:lnSpc>
              </a:pPr>
              <a:r>
                <a:rPr kumimoji="1" lang="en-US" altLang="zh-CN" sz="500" b="1" dirty="0">
                  <a:solidFill>
                    <a:srgbClr val="595757"/>
                  </a:solidFill>
                  <a:latin typeface="Arial" charset="0"/>
                  <a:ea typeface="Arial" charset="0"/>
                  <a:cs typeface="Arial" charset="0"/>
                </a:rPr>
                <a:t>255/255/</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255</a:t>
              </a:r>
            </a:p>
          </p:txBody>
        </p:sp>
      </p:grpSp>
      <p:pic>
        <p:nvPicPr>
          <p:cNvPr id="47" name="Picture 46">
            <a:extLst>
              <a:ext uri="{FF2B5EF4-FFF2-40B4-BE49-F238E27FC236}">
                <a16:creationId xmlns:a16="http://schemas.microsoft.com/office/drawing/2014/main" id="{92D9040A-3082-2F49-987E-B51574332EF5}"/>
              </a:ext>
            </a:extLst>
          </p:cNvPr>
          <p:cNvPicPr>
            <a:picLocks noChangeAspect="1"/>
          </p:cNvPicPr>
          <p:nvPr userDrawn="1"/>
        </p:nvPicPr>
        <p:blipFill>
          <a:blip r:embed="rId28" cstate="screen">
            <a:extLst>
              <a:ext uri="{28A0092B-C50C-407E-A947-70E740481C1C}">
                <a14:useLocalDpi xmlns:a14="http://schemas.microsoft.com/office/drawing/2010/main"/>
              </a:ext>
            </a:extLst>
          </a:blip>
          <a:stretch>
            <a:fillRect/>
          </a:stretch>
        </p:blipFill>
        <p:spPr>
          <a:xfrm>
            <a:off x="10196176" y="6323416"/>
            <a:ext cx="1270800" cy="275024"/>
          </a:xfrm>
          <a:prstGeom prst="rect">
            <a:avLst/>
          </a:prstGeom>
        </p:spPr>
      </p:pic>
    </p:spTree>
    <p:extLst>
      <p:ext uri="{BB962C8B-B14F-4D97-AF65-F5344CB8AC3E}">
        <p14:creationId xmlns:p14="http://schemas.microsoft.com/office/powerpoint/2010/main" val="843763365"/>
      </p:ext>
    </p:extLst>
  </p:cSld>
  <p:clrMap bg1="lt1" tx1="dk1" bg2="lt2" tx2="dk2" accent1="accent1" accent2="accent2" accent3="accent3" accent4="accent4" accent5="accent5" accent6="accent6" hlink="hlink" folHlink="folHlink"/>
  <p:sldLayoutIdLst>
    <p:sldLayoutId id="2147484193" r:id="rId1"/>
    <p:sldLayoutId id="2147484194" r:id="rId2"/>
    <p:sldLayoutId id="2147484195" r:id="rId3"/>
    <p:sldLayoutId id="2147484196" r:id="rId4"/>
    <p:sldLayoutId id="2147484197" r:id="rId5"/>
    <p:sldLayoutId id="2147484198" r:id="rId6"/>
    <p:sldLayoutId id="2147484199" r:id="rId7"/>
    <p:sldLayoutId id="2147484200" r:id="rId8"/>
    <p:sldLayoutId id="2147484201" r:id="rId9"/>
    <p:sldLayoutId id="2147484202" r:id="rId10"/>
    <p:sldLayoutId id="2147484203" r:id="rId11"/>
    <p:sldLayoutId id="2147484204" r:id="rId12"/>
    <p:sldLayoutId id="2147484205" r:id="rId13"/>
    <p:sldLayoutId id="2147484206" r:id="rId14"/>
    <p:sldLayoutId id="2147484207" r:id="rId15"/>
    <p:sldLayoutId id="2147484208" r:id="rId16"/>
    <p:sldLayoutId id="2147484209" r:id="rId17"/>
    <p:sldLayoutId id="2147484210" r:id="rId18"/>
    <p:sldLayoutId id="2147484211" r:id="rId19"/>
    <p:sldLayoutId id="2147484212" r:id="rId20"/>
    <p:sldLayoutId id="2147484213" r:id="rId21"/>
    <p:sldLayoutId id="2147484214" r:id="rId22"/>
    <p:sldLayoutId id="2147484215" r:id="rId23"/>
    <p:sldLayoutId id="2147484216" r:id="rId24"/>
    <p:sldLayoutId id="2147484217" r:id="rId25"/>
    <p:sldLayoutId id="2147484218" r:id="rId26"/>
  </p:sldLayoutIdLst>
  <p:hf hdr="0" ftr="0" dt="0"/>
  <p:txStyles>
    <p:titleStyle>
      <a:lvl1pPr algn="l" defTabSz="1187679" rtl="0" eaLnBrk="1" latinLnBrk="0" hangingPunct="1">
        <a:lnSpc>
          <a:spcPct val="90000"/>
        </a:lnSpc>
        <a:spcBef>
          <a:spcPct val="0"/>
        </a:spcBef>
        <a:buNone/>
        <a:defRPr sz="5715" kern="1200">
          <a:solidFill>
            <a:schemeClr val="tx1"/>
          </a:solidFill>
          <a:latin typeface="+mj-lt"/>
          <a:ea typeface="+mj-ea"/>
          <a:cs typeface="+mj-cs"/>
        </a:defRPr>
      </a:lvl1pPr>
    </p:titleStyle>
    <p:bodyStyle>
      <a:lvl1pPr marL="296920" indent="-296920" algn="l" defTabSz="1187679" rtl="0" eaLnBrk="1" latinLnBrk="0" hangingPunct="1">
        <a:lnSpc>
          <a:spcPct val="90000"/>
        </a:lnSpc>
        <a:spcBef>
          <a:spcPts val="1299"/>
        </a:spcBef>
        <a:buFont typeface="Arial" panose="020B0604020202020204" pitchFamily="34" charset="0"/>
        <a:buChar char="•"/>
        <a:defRPr sz="3636" kern="1200">
          <a:solidFill>
            <a:schemeClr val="tx1"/>
          </a:solidFill>
          <a:latin typeface="+mn-lt"/>
          <a:ea typeface="+mn-ea"/>
          <a:cs typeface="+mn-cs"/>
        </a:defRPr>
      </a:lvl1pPr>
      <a:lvl2pPr marL="890760" indent="-296920" algn="l" defTabSz="1187679" rtl="0" eaLnBrk="1" latinLnBrk="0" hangingPunct="1">
        <a:lnSpc>
          <a:spcPct val="90000"/>
        </a:lnSpc>
        <a:spcBef>
          <a:spcPts val="650"/>
        </a:spcBef>
        <a:buFont typeface="Arial" panose="020B0604020202020204" pitchFamily="34" charset="0"/>
        <a:buChar char="•"/>
        <a:defRPr sz="3118" kern="1200">
          <a:solidFill>
            <a:schemeClr val="tx1"/>
          </a:solidFill>
          <a:latin typeface="+mn-lt"/>
          <a:ea typeface="+mn-ea"/>
          <a:cs typeface="+mn-cs"/>
        </a:defRPr>
      </a:lvl2pPr>
      <a:lvl3pPr marL="1484600" indent="-296920" algn="l" defTabSz="1187679" rtl="0" eaLnBrk="1" latinLnBrk="0" hangingPunct="1">
        <a:lnSpc>
          <a:spcPct val="90000"/>
        </a:lnSpc>
        <a:spcBef>
          <a:spcPts val="650"/>
        </a:spcBef>
        <a:buFont typeface="Arial" panose="020B0604020202020204" pitchFamily="34" charset="0"/>
        <a:buChar char="•"/>
        <a:defRPr sz="2598" kern="1200">
          <a:solidFill>
            <a:schemeClr val="tx1"/>
          </a:solidFill>
          <a:latin typeface="+mn-lt"/>
          <a:ea typeface="+mn-ea"/>
          <a:cs typeface="+mn-cs"/>
        </a:defRPr>
      </a:lvl3pPr>
      <a:lvl4pPr marL="2078440" indent="-296920" algn="l" defTabSz="1187679"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4pPr>
      <a:lvl5pPr marL="2672280" indent="-296920" algn="l" defTabSz="1187679"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5pPr>
      <a:lvl6pPr marL="3266120" indent="-296920" algn="l" defTabSz="1187679"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6pPr>
      <a:lvl7pPr marL="3859960" indent="-296920" algn="l" defTabSz="1187679"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7pPr>
      <a:lvl8pPr marL="4453800" indent="-296920" algn="l" defTabSz="1187679"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8pPr>
      <a:lvl9pPr marL="5047639" indent="-296920" algn="l" defTabSz="1187679"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9pPr>
    </p:bodyStyle>
    <p:otherStyle>
      <a:defPPr>
        <a:defRPr lang="en-US"/>
      </a:defPPr>
      <a:lvl1pPr marL="0" algn="l" defTabSz="1187679" rtl="0" eaLnBrk="1" latinLnBrk="0" hangingPunct="1">
        <a:defRPr sz="2338" kern="1200">
          <a:solidFill>
            <a:schemeClr val="tx1"/>
          </a:solidFill>
          <a:latin typeface="+mn-lt"/>
          <a:ea typeface="+mn-ea"/>
          <a:cs typeface="+mn-cs"/>
        </a:defRPr>
      </a:lvl1pPr>
      <a:lvl2pPr marL="593841" algn="l" defTabSz="1187679" rtl="0" eaLnBrk="1" latinLnBrk="0" hangingPunct="1">
        <a:defRPr sz="2338" kern="1200">
          <a:solidFill>
            <a:schemeClr val="tx1"/>
          </a:solidFill>
          <a:latin typeface="+mn-lt"/>
          <a:ea typeface="+mn-ea"/>
          <a:cs typeface="+mn-cs"/>
        </a:defRPr>
      </a:lvl2pPr>
      <a:lvl3pPr marL="1187679" algn="l" defTabSz="1187679" rtl="0" eaLnBrk="1" latinLnBrk="0" hangingPunct="1">
        <a:defRPr sz="2338" kern="1200">
          <a:solidFill>
            <a:schemeClr val="tx1"/>
          </a:solidFill>
          <a:latin typeface="+mn-lt"/>
          <a:ea typeface="+mn-ea"/>
          <a:cs typeface="+mn-cs"/>
        </a:defRPr>
      </a:lvl3pPr>
      <a:lvl4pPr marL="1781521" algn="l" defTabSz="1187679" rtl="0" eaLnBrk="1" latinLnBrk="0" hangingPunct="1">
        <a:defRPr sz="2338" kern="1200">
          <a:solidFill>
            <a:schemeClr val="tx1"/>
          </a:solidFill>
          <a:latin typeface="+mn-lt"/>
          <a:ea typeface="+mn-ea"/>
          <a:cs typeface="+mn-cs"/>
        </a:defRPr>
      </a:lvl4pPr>
      <a:lvl5pPr marL="2375360" algn="l" defTabSz="1187679" rtl="0" eaLnBrk="1" latinLnBrk="0" hangingPunct="1">
        <a:defRPr sz="2338" kern="1200">
          <a:solidFill>
            <a:schemeClr val="tx1"/>
          </a:solidFill>
          <a:latin typeface="+mn-lt"/>
          <a:ea typeface="+mn-ea"/>
          <a:cs typeface="+mn-cs"/>
        </a:defRPr>
      </a:lvl5pPr>
      <a:lvl6pPr marL="2969200" algn="l" defTabSz="1187679" rtl="0" eaLnBrk="1" latinLnBrk="0" hangingPunct="1">
        <a:defRPr sz="2338" kern="1200">
          <a:solidFill>
            <a:schemeClr val="tx1"/>
          </a:solidFill>
          <a:latin typeface="+mn-lt"/>
          <a:ea typeface="+mn-ea"/>
          <a:cs typeface="+mn-cs"/>
        </a:defRPr>
      </a:lvl6pPr>
      <a:lvl7pPr marL="3563040" algn="l" defTabSz="1187679" rtl="0" eaLnBrk="1" latinLnBrk="0" hangingPunct="1">
        <a:defRPr sz="2338" kern="1200">
          <a:solidFill>
            <a:schemeClr val="tx1"/>
          </a:solidFill>
          <a:latin typeface="+mn-lt"/>
          <a:ea typeface="+mn-ea"/>
          <a:cs typeface="+mn-cs"/>
        </a:defRPr>
      </a:lvl7pPr>
      <a:lvl8pPr marL="4156881" algn="l" defTabSz="1187679" rtl="0" eaLnBrk="1" latinLnBrk="0" hangingPunct="1">
        <a:defRPr sz="2338" kern="1200">
          <a:solidFill>
            <a:schemeClr val="tx1"/>
          </a:solidFill>
          <a:latin typeface="+mn-lt"/>
          <a:ea typeface="+mn-ea"/>
          <a:cs typeface="+mn-cs"/>
        </a:defRPr>
      </a:lvl8pPr>
      <a:lvl9pPr marL="4750720" algn="l" defTabSz="1187679" rtl="0" eaLnBrk="1" latinLnBrk="0" hangingPunct="1">
        <a:defRPr sz="233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1">
          <p15:clr>
            <a:srgbClr val="F26B43"/>
          </p15:clr>
        </p15:guide>
        <p15:guide id="2" pos="3842">
          <p15:clr>
            <a:srgbClr val="F26B43"/>
          </p15:clr>
        </p15:guide>
        <p15:guide id="3" pos="458">
          <p15:clr>
            <a:srgbClr val="F26B43"/>
          </p15:clr>
        </p15:guide>
        <p15:guide id="4" pos="7225">
          <p15:clr>
            <a:srgbClr val="F26B43"/>
          </p15:clr>
        </p15:guide>
        <p15:guide id="5" orient="horz" pos="4100">
          <p15:clr>
            <a:srgbClr val="F26B43"/>
          </p15:clr>
        </p15:guide>
      </p15:sldGuideLst>
    </p:ext>
  </p:extLst>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785A3D6-1271-D247-9E96-1B376F4BE7BE}"/>
              </a:ext>
            </a:extLst>
          </p:cNvPr>
          <p:cNvSpPr txBox="1"/>
          <p:nvPr userDrawn="1"/>
        </p:nvSpPr>
        <p:spPr>
          <a:xfrm>
            <a:off x="1095467" y="6356939"/>
            <a:ext cx="1463467" cy="230832"/>
          </a:xfrm>
          <a:prstGeom prst="rect">
            <a:avLst/>
          </a:prstGeom>
          <a:noFill/>
        </p:spPr>
        <p:txBody>
          <a:bodyPr wrap="square" rtlCol="0">
            <a:spAutoFit/>
          </a:bodyPr>
          <a:lstStyle/>
          <a:p>
            <a:r>
              <a:rPr lang="en-US" sz="900" dirty="0">
                <a:solidFill>
                  <a:srgbClr val="1D1D1B"/>
                </a:solidFill>
                <a:latin typeface="Arial" panose="020B0604020202020204" pitchFamily="34" charset="0"/>
                <a:cs typeface="Arial" panose="020B0604020202020204" pitchFamily="34" charset="0"/>
              </a:rPr>
              <a:t>Huawei Confidential</a:t>
            </a:r>
          </a:p>
        </p:txBody>
      </p:sp>
      <p:sp>
        <p:nvSpPr>
          <p:cNvPr id="4" name="TextBox 3">
            <a:extLst>
              <a:ext uri="{FF2B5EF4-FFF2-40B4-BE49-F238E27FC236}">
                <a16:creationId xmlns:a16="http://schemas.microsoft.com/office/drawing/2014/main" id="{EABEE2EE-BF4D-7A4A-B3C6-9E47668CCD98}"/>
              </a:ext>
            </a:extLst>
          </p:cNvPr>
          <p:cNvSpPr txBox="1"/>
          <p:nvPr userDrawn="1"/>
        </p:nvSpPr>
        <p:spPr>
          <a:xfrm>
            <a:off x="734131" y="6402806"/>
            <a:ext cx="499729" cy="138499"/>
          </a:xfrm>
          <a:prstGeom prst="rect">
            <a:avLst/>
          </a:prstGeom>
          <a:noFill/>
        </p:spPr>
        <p:txBody>
          <a:bodyPr wrap="square" lIns="0" tIns="0" rIns="0" bIns="0" rtlCol="0">
            <a:spAutoFit/>
          </a:bodyPr>
          <a:lstStyle/>
          <a:p>
            <a:pPr defTabSz="890849">
              <a:defRPr/>
            </a:pPr>
            <a:fld id="{C3837181-38C6-AD4F-B8BA-B444770388BB}" type="slidenum">
              <a:rPr lang="en-US" sz="900" smtClean="0">
                <a:solidFill>
                  <a:srgbClr val="1D1D1B"/>
                </a:solidFill>
                <a:latin typeface="Arial" panose="020B0604020202020204" pitchFamily="34" charset="0"/>
                <a:cs typeface="Arial" panose="020B0604020202020204" pitchFamily="34" charset="0"/>
              </a:rPr>
              <a:pPr defTabSz="890849">
                <a:defRPr/>
              </a:pPr>
              <a:t>‹#›</a:t>
            </a:fld>
            <a:endParaRPr lang="en-US" sz="900" dirty="0">
              <a:solidFill>
                <a:srgbClr val="1D1D1B"/>
              </a:solidFill>
              <a:latin typeface="Arial" panose="020B0604020202020204" pitchFamily="34" charset="0"/>
              <a:cs typeface="Arial" panose="020B0604020202020204" pitchFamily="34" charset="0"/>
            </a:endParaRPr>
          </a:p>
        </p:txBody>
      </p:sp>
      <p:grpSp>
        <p:nvGrpSpPr>
          <p:cNvPr id="88" name="Group 87">
            <a:extLst>
              <a:ext uri="{FF2B5EF4-FFF2-40B4-BE49-F238E27FC236}">
                <a16:creationId xmlns:a16="http://schemas.microsoft.com/office/drawing/2014/main" id="{37333705-F8D6-2847-B3CB-F2FAB51E2A3B}"/>
              </a:ext>
            </a:extLst>
          </p:cNvPr>
          <p:cNvGrpSpPr>
            <a:grpSpLocks noChangeAspect="1"/>
          </p:cNvGrpSpPr>
          <p:nvPr userDrawn="1"/>
        </p:nvGrpSpPr>
        <p:grpSpPr>
          <a:xfrm>
            <a:off x="12290471" y="2625389"/>
            <a:ext cx="1963323" cy="4233515"/>
            <a:chOff x="5343885" y="-48857"/>
            <a:chExt cx="3263586" cy="7037279"/>
          </a:xfrm>
        </p:grpSpPr>
        <p:sp>
          <p:nvSpPr>
            <p:cNvPr id="89" name="矩形 13">
              <a:extLst>
                <a:ext uri="{FF2B5EF4-FFF2-40B4-BE49-F238E27FC236}">
                  <a16:creationId xmlns:a16="http://schemas.microsoft.com/office/drawing/2014/main" id="{B14DFA89-D483-CF47-82CC-DD86D7CAB09E}"/>
                </a:ext>
              </a:extLst>
            </p:cNvPr>
            <p:cNvSpPr/>
            <p:nvPr userDrawn="1"/>
          </p:nvSpPr>
          <p:spPr>
            <a:xfrm>
              <a:off x="5356401" y="1934171"/>
              <a:ext cx="791510" cy="664397"/>
            </a:xfrm>
            <a:prstGeom prst="rect">
              <a:avLst/>
            </a:prstGeom>
            <a:solidFill>
              <a:srgbClr val="C4005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196/0/84</a:t>
              </a:r>
            </a:p>
          </p:txBody>
        </p:sp>
        <p:sp>
          <p:nvSpPr>
            <p:cNvPr id="90" name="文本框 15">
              <a:extLst>
                <a:ext uri="{FF2B5EF4-FFF2-40B4-BE49-F238E27FC236}">
                  <a16:creationId xmlns:a16="http://schemas.microsoft.com/office/drawing/2014/main" id="{8223ADA0-340A-794B-93B7-24AFF612A719}"/>
                </a:ext>
              </a:extLst>
            </p:cNvPr>
            <p:cNvSpPr txBox="1"/>
            <p:nvPr userDrawn="1"/>
          </p:nvSpPr>
          <p:spPr>
            <a:xfrm>
              <a:off x="5352723" y="1694497"/>
              <a:ext cx="1052647" cy="204645"/>
            </a:xfrm>
            <a:prstGeom prst="rect">
              <a:avLst/>
            </a:prstGeom>
            <a:noFill/>
          </p:spPr>
          <p:txBody>
            <a:bodyPr wrap="square" lIns="0" tIns="0" rIns="0" bIns="0" rtlCol="0" anchor="b" anchorCtr="0">
              <a:spAutoFit/>
            </a:bodyPr>
            <a:lstStyle/>
            <a:p>
              <a:r>
                <a:rPr kumimoji="1" lang="zh-CN" altLang="en-US" sz="800" dirty="0">
                  <a:solidFill>
                    <a:srgbClr val="1D1D1A"/>
                  </a:solidFill>
                  <a:latin typeface="Microsoft YaHei" panose="020B0503020204020204" pitchFamily="34" charset="-122"/>
                  <a:ea typeface="Microsoft YaHei" panose="020B0503020204020204" pitchFamily="34" charset="-122"/>
                </a:rPr>
                <a:t>公司辅助色</a:t>
              </a:r>
            </a:p>
          </p:txBody>
        </p:sp>
        <p:sp>
          <p:nvSpPr>
            <p:cNvPr id="91" name="矩形 13">
              <a:extLst>
                <a:ext uri="{FF2B5EF4-FFF2-40B4-BE49-F238E27FC236}">
                  <a16:creationId xmlns:a16="http://schemas.microsoft.com/office/drawing/2014/main" id="{5F63E0E3-4F22-7948-AB1A-40A84ECA92EC}"/>
                </a:ext>
              </a:extLst>
            </p:cNvPr>
            <p:cNvSpPr/>
            <p:nvPr userDrawn="1"/>
          </p:nvSpPr>
          <p:spPr>
            <a:xfrm>
              <a:off x="6184680" y="1934171"/>
              <a:ext cx="791510" cy="664397"/>
            </a:xfrm>
            <a:prstGeom prst="rect">
              <a:avLst/>
            </a:prstGeom>
            <a:solidFill>
              <a:srgbClr val="CB377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203/55/120</a:t>
              </a:r>
            </a:p>
          </p:txBody>
        </p:sp>
        <p:sp>
          <p:nvSpPr>
            <p:cNvPr id="92" name="矩形 13">
              <a:extLst>
                <a:ext uri="{FF2B5EF4-FFF2-40B4-BE49-F238E27FC236}">
                  <a16:creationId xmlns:a16="http://schemas.microsoft.com/office/drawing/2014/main" id="{29C4A3C6-7C7B-7140-8F73-591E9F49143F}"/>
                </a:ext>
              </a:extLst>
            </p:cNvPr>
            <p:cNvSpPr/>
            <p:nvPr userDrawn="1"/>
          </p:nvSpPr>
          <p:spPr>
            <a:xfrm>
              <a:off x="5356401" y="3403061"/>
              <a:ext cx="791510" cy="664397"/>
            </a:xfrm>
            <a:prstGeom prst="rect">
              <a:avLst/>
            </a:prstGeom>
            <a:solidFill>
              <a:srgbClr val="ED6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237/109/0</a:t>
              </a:r>
            </a:p>
          </p:txBody>
        </p:sp>
        <p:sp>
          <p:nvSpPr>
            <p:cNvPr id="93" name="矩形 13">
              <a:extLst>
                <a:ext uri="{FF2B5EF4-FFF2-40B4-BE49-F238E27FC236}">
                  <a16:creationId xmlns:a16="http://schemas.microsoft.com/office/drawing/2014/main" id="{BE4C9A8D-46B0-5B40-BC47-DB6C4899227F}"/>
                </a:ext>
              </a:extLst>
            </p:cNvPr>
            <p:cNvSpPr/>
            <p:nvPr userDrawn="1"/>
          </p:nvSpPr>
          <p:spPr>
            <a:xfrm>
              <a:off x="6184680" y="2673360"/>
              <a:ext cx="791510" cy="664397"/>
            </a:xfrm>
            <a:prstGeom prst="rect">
              <a:avLst/>
            </a:prstGeom>
            <a:solidFill>
              <a:srgbClr val="99363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defRPr/>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153/54/54</a:t>
              </a:r>
            </a:p>
          </p:txBody>
        </p:sp>
        <p:sp>
          <p:nvSpPr>
            <p:cNvPr id="94" name="矩形 13">
              <a:extLst>
                <a:ext uri="{FF2B5EF4-FFF2-40B4-BE49-F238E27FC236}">
                  <a16:creationId xmlns:a16="http://schemas.microsoft.com/office/drawing/2014/main" id="{612F2ED4-F7A4-9E48-95E1-8D07B3BBE962}"/>
                </a:ext>
              </a:extLst>
            </p:cNvPr>
            <p:cNvSpPr/>
            <p:nvPr userDrawn="1"/>
          </p:nvSpPr>
          <p:spPr>
            <a:xfrm>
              <a:off x="5356401" y="4866463"/>
              <a:ext cx="791510" cy="664397"/>
            </a:xfrm>
            <a:prstGeom prst="rect">
              <a:avLst/>
            </a:prstGeom>
            <a:solidFill>
              <a:srgbClr val="62B23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98/178/48</a:t>
              </a:r>
            </a:p>
          </p:txBody>
        </p:sp>
        <p:sp>
          <p:nvSpPr>
            <p:cNvPr id="95" name="矩形 13">
              <a:extLst>
                <a:ext uri="{FF2B5EF4-FFF2-40B4-BE49-F238E27FC236}">
                  <a16:creationId xmlns:a16="http://schemas.microsoft.com/office/drawing/2014/main" id="{A9E1D476-C288-8945-A68A-1F20C557294B}"/>
                </a:ext>
              </a:extLst>
            </p:cNvPr>
            <p:cNvSpPr/>
            <p:nvPr userDrawn="1"/>
          </p:nvSpPr>
          <p:spPr>
            <a:xfrm>
              <a:off x="6184680" y="3415851"/>
              <a:ext cx="791510" cy="664397"/>
            </a:xfrm>
            <a:prstGeom prst="rect">
              <a:avLst/>
            </a:prstGeom>
            <a:solidFill>
              <a:srgbClr val="F2894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242/137/68</a:t>
              </a:r>
              <a:endParaRPr kumimoji="1" lang="mr-IN" altLang="zh-CN" sz="500" b="1" dirty="0">
                <a:solidFill>
                  <a:srgbClr val="FFFFFF"/>
                </a:solidFill>
                <a:latin typeface="Arial" charset="0"/>
                <a:ea typeface="Arial" charset="0"/>
                <a:cs typeface="Arial" charset="0"/>
              </a:endParaRPr>
            </a:p>
          </p:txBody>
        </p:sp>
        <p:sp>
          <p:nvSpPr>
            <p:cNvPr id="96" name="矩形 13">
              <a:extLst>
                <a:ext uri="{FF2B5EF4-FFF2-40B4-BE49-F238E27FC236}">
                  <a16:creationId xmlns:a16="http://schemas.microsoft.com/office/drawing/2014/main" id="{42823EBB-E62E-F149-AC9A-09950051F283}"/>
                </a:ext>
              </a:extLst>
            </p:cNvPr>
            <p:cNvSpPr/>
            <p:nvPr userDrawn="1"/>
          </p:nvSpPr>
          <p:spPr>
            <a:xfrm>
              <a:off x="5353240" y="184963"/>
              <a:ext cx="791510" cy="664397"/>
            </a:xfrm>
            <a:prstGeom prst="rect">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PANTONE 185C</a:t>
              </a:r>
            </a:p>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199/0/11  </a:t>
              </a:r>
            </a:p>
          </p:txBody>
        </p:sp>
        <p:sp>
          <p:nvSpPr>
            <p:cNvPr id="97" name="文本框 15">
              <a:extLst>
                <a:ext uri="{FF2B5EF4-FFF2-40B4-BE49-F238E27FC236}">
                  <a16:creationId xmlns:a16="http://schemas.microsoft.com/office/drawing/2014/main" id="{EA01C299-6FF2-3642-AAEC-A1DF62D9C654}"/>
                </a:ext>
              </a:extLst>
            </p:cNvPr>
            <p:cNvSpPr txBox="1"/>
            <p:nvPr userDrawn="1"/>
          </p:nvSpPr>
          <p:spPr>
            <a:xfrm>
              <a:off x="5343885" y="-48857"/>
              <a:ext cx="726488" cy="204645"/>
            </a:xfrm>
            <a:prstGeom prst="rect">
              <a:avLst/>
            </a:prstGeom>
            <a:noFill/>
          </p:spPr>
          <p:txBody>
            <a:bodyPr wrap="square" lIns="0" tIns="0" rIns="0" bIns="0" rtlCol="0" anchor="b" anchorCtr="0">
              <a:spAutoFit/>
            </a:bodyPr>
            <a:lstStyle/>
            <a:p>
              <a:r>
                <a:rPr kumimoji="1" lang="zh-CN" altLang="en-US" sz="800" dirty="0">
                  <a:solidFill>
                    <a:srgbClr val="1D1D1A"/>
                  </a:solidFill>
                  <a:latin typeface="Microsoft YaHei" panose="020B0503020204020204" pitchFamily="34" charset="-122"/>
                  <a:ea typeface="Microsoft YaHei" panose="020B0503020204020204" pitchFamily="34" charset="-122"/>
                </a:rPr>
                <a:t>公司色</a:t>
              </a:r>
            </a:p>
          </p:txBody>
        </p:sp>
        <p:sp>
          <p:nvSpPr>
            <p:cNvPr id="98" name="矩形 13">
              <a:extLst>
                <a:ext uri="{FF2B5EF4-FFF2-40B4-BE49-F238E27FC236}">
                  <a16:creationId xmlns:a16="http://schemas.microsoft.com/office/drawing/2014/main" id="{B84AB502-165F-764A-9621-65CA8CBBEAEA}"/>
                </a:ext>
              </a:extLst>
            </p:cNvPr>
            <p:cNvSpPr/>
            <p:nvPr userDrawn="1"/>
          </p:nvSpPr>
          <p:spPr>
            <a:xfrm>
              <a:off x="5352600" y="918047"/>
              <a:ext cx="791510" cy="664397"/>
            </a:xfrm>
            <a:prstGeom prst="rect">
              <a:avLst/>
            </a:prstGeom>
            <a:solidFill>
              <a:srgbClr val="C8102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PANTONE 186C</a:t>
              </a:r>
            </a:p>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200/16/46  </a:t>
              </a:r>
            </a:p>
          </p:txBody>
        </p:sp>
        <p:sp>
          <p:nvSpPr>
            <p:cNvPr id="99" name="矩形 13">
              <a:extLst>
                <a:ext uri="{FF2B5EF4-FFF2-40B4-BE49-F238E27FC236}">
                  <a16:creationId xmlns:a16="http://schemas.microsoft.com/office/drawing/2014/main" id="{CB8870E8-3E95-764C-B621-A168E194CC7A}"/>
                </a:ext>
              </a:extLst>
            </p:cNvPr>
            <p:cNvSpPr/>
            <p:nvPr userDrawn="1"/>
          </p:nvSpPr>
          <p:spPr>
            <a:xfrm>
              <a:off x="5354164" y="2665974"/>
              <a:ext cx="791510" cy="664397"/>
            </a:xfrm>
            <a:prstGeom prst="rect">
              <a:avLst/>
            </a:prstGeom>
            <a:solidFill>
              <a:srgbClr val="7F000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127/0/1</a:t>
              </a:r>
            </a:p>
          </p:txBody>
        </p:sp>
        <p:sp>
          <p:nvSpPr>
            <p:cNvPr id="100" name="矩形 13">
              <a:extLst>
                <a:ext uri="{FF2B5EF4-FFF2-40B4-BE49-F238E27FC236}">
                  <a16:creationId xmlns:a16="http://schemas.microsoft.com/office/drawing/2014/main" id="{356EF69A-1936-544F-A95F-0664F4E186D5}"/>
                </a:ext>
              </a:extLst>
            </p:cNvPr>
            <p:cNvSpPr/>
            <p:nvPr userDrawn="1"/>
          </p:nvSpPr>
          <p:spPr>
            <a:xfrm>
              <a:off x="5354164" y="4134866"/>
              <a:ext cx="791510" cy="664397"/>
            </a:xfrm>
            <a:prstGeom prst="rect">
              <a:avLst/>
            </a:prstGeom>
            <a:solidFill>
              <a:srgbClr val="FCC8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52/200/0</a:t>
              </a:r>
            </a:p>
          </p:txBody>
        </p:sp>
        <p:sp>
          <p:nvSpPr>
            <p:cNvPr id="101" name="矩形 13">
              <a:extLst>
                <a:ext uri="{FF2B5EF4-FFF2-40B4-BE49-F238E27FC236}">
                  <a16:creationId xmlns:a16="http://schemas.microsoft.com/office/drawing/2014/main" id="{03EBAB43-95A5-1C4A-8458-B86EB3D51FCA}"/>
                </a:ext>
              </a:extLst>
            </p:cNvPr>
            <p:cNvSpPr/>
            <p:nvPr userDrawn="1"/>
          </p:nvSpPr>
          <p:spPr>
            <a:xfrm>
              <a:off x="5354164" y="5596166"/>
              <a:ext cx="791510" cy="664397"/>
            </a:xfrm>
            <a:prstGeom prst="rect">
              <a:avLst/>
            </a:prstGeom>
            <a:solidFill>
              <a:srgbClr val="30B5C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48/181/197</a:t>
              </a:r>
            </a:p>
          </p:txBody>
        </p:sp>
        <p:sp>
          <p:nvSpPr>
            <p:cNvPr id="102" name="矩形 13">
              <a:extLst>
                <a:ext uri="{FF2B5EF4-FFF2-40B4-BE49-F238E27FC236}">
                  <a16:creationId xmlns:a16="http://schemas.microsoft.com/office/drawing/2014/main" id="{371A8520-F934-304C-B57F-B49F768694E2}"/>
                </a:ext>
              </a:extLst>
            </p:cNvPr>
            <p:cNvSpPr/>
            <p:nvPr userDrawn="1"/>
          </p:nvSpPr>
          <p:spPr>
            <a:xfrm>
              <a:off x="6194511" y="4866463"/>
              <a:ext cx="791510" cy="664397"/>
            </a:xfrm>
            <a:prstGeom prst="rect">
              <a:avLst/>
            </a:prstGeom>
            <a:solidFill>
              <a:srgbClr val="81C15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129/193/95</a:t>
              </a:r>
            </a:p>
          </p:txBody>
        </p:sp>
        <p:sp>
          <p:nvSpPr>
            <p:cNvPr id="103" name="矩形 13">
              <a:extLst>
                <a:ext uri="{FF2B5EF4-FFF2-40B4-BE49-F238E27FC236}">
                  <a16:creationId xmlns:a16="http://schemas.microsoft.com/office/drawing/2014/main" id="{B83004D7-279B-C14E-9FCF-870FA1B74FDF}"/>
                </a:ext>
              </a:extLst>
            </p:cNvPr>
            <p:cNvSpPr/>
            <p:nvPr userDrawn="1"/>
          </p:nvSpPr>
          <p:spPr>
            <a:xfrm>
              <a:off x="6192274" y="4134866"/>
              <a:ext cx="791510" cy="664397"/>
            </a:xfrm>
            <a:prstGeom prst="rect">
              <a:avLst/>
            </a:prstGeom>
            <a:solidFill>
              <a:srgbClr val="FDD35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253/211/81</a:t>
              </a:r>
            </a:p>
          </p:txBody>
        </p:sp>
        <p:sp>
          <p:nvSpPr>
            <p:cNvPr id="104" name="矩形 13">
              <a:extLst>
                <a:ext uri="{FF2B5EF4-FFF2-40B4-BE49-F238E27FC236}">
                  <a16:creationId xmlns:a16="http://schemas.microsoft.com/office/drawing/2014/main" id="{99635968-4E69-CC41-9D78-6DF253FE3035}"/>
                </a:ext>
              </a:extLst>
            </p:cNvPr>
            <p:cNvSpPr/>
            <p:nvPr userDrawn="1"/>
          </p:nvSpPr>
          <p:spPr>
            <a:xfrm>
              <a:off x="6192274" y="5596166"/>
              <a:ext cx="791510" cy="664397"/>
            </a:xfrm>
            <a:prstGeom prst="rect">
              <a:avLst/>
            </a:prstGeom>
            <a:solidFill>
              <a:srgbClr val="56C4D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86/196/210</a:t>
              </a:r>
            </a:p>
          </p:txBody>
        </p:sp>
        <p:sp>
          <p:nvSpPr>
            <p:cNvPr id="105" name="矩形 13">
              <a:extLst>
                <a:ext uri="{FF2B5EF4-FFF2-40B4-BE49-F238E27FC236}">
                  <a16:creationId xmlns:a16="http://schemas.microsoft.com/office/drawing/2014/main" id="{BDBE4949-07B7-F046-AD95-68E4B0C11CCD}"/>
                </a:ext>
              </a:extLst>
            </p:cNvPr>
            <p:cNvSpPr/>
            <p:nvPr/>
          </p:nvSpPr>
          <p:spPr>
            <a:xfrm>
              <a:off x="6186245" y="184963"/>
              <a:ext cx="791510" cy="664397"/>
            </a:xfrm>
            <a:prstGeom prst="rect">
              <a:avLst/>
            </a:prstGeom>
            <a:solidFill>
              <a:srgbClr val="D3394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211/57/65</a:t>
              </a:r>
            </a:p>
          </p:txBody>
        </p:sp>
        <p:sp>
          <p:nvSpPr>
            <p:cNvPr id="106" name="矩形 13">
              <a:extLst>
                <a:ext uri="{FF2B5EF4-FFF2-40B4-BE49-F238E27FC236}">
                  <a16:creationId xmlns:a16="http://schemas.microsoft.com/office/drawing/2014/main" id="{AA9F9E00-6A31-F14B-A2E4-79908835FD14}"/>
                </a:ext>
              </a:extLst>
            </p:cNvPr>
            <p:cNvSpPr/>
            <p:nvPr/>
          </p:nvSpPr>
          <p:spPr>
            <a:xfrm>
              <a:off x="6185604" y="918047"/>
              <a:ext cx="791510" cy="664397"/>
            </a:xfrm>
            <a:prstGeom prst="rect">
              <a:avLst/>
            </a:prstGeom>
            <a:solidFill>
              <a:srgbClr val="D3385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p>
            <a:p>
              <a:pPr algn="ctr">
                <a:lnSpc>
                  <a:spcPts val="620"/>
                </a:lnSpc>
              </a:pPr>
              <a:r>
                <a:rPr kumimoji="1" lang="en-US" altLang="zh-CN" sz="500" b="1" dirty="0">
                  <a:solidFill>
                    <a:srgbClr val="FFFFFF"/>
                  </a:solidFill>
                  <a:latin typeface="Arial" charset="0"/>
                  <a:ea typeface="Arial" charset="0"/>
                  <a:cs typeface="Arial" charset="0"/>
                </a:rPr>
                <a:t>211/56/89</a:t>
              </a:r>
            </a:p>
          </p:txBody>
        </p:sp>
        <p:sp>
          <p:nvSpPr>
            <p:cNvPr id="107" name="矩形 13">
              <a:extLst>
                <a:ext uri="{FF2B5EF4-FFF2-40B4-BE49-F238E27FC236}">
                  <a16:creationId xmlns:a16="http://schemas.microsoft.com/office/drawing/2014/main" id="{38715A31-485E-B744-B409-43F9F04B48F7}"/>
                </a:ext>
              </a:extLst>
            </p:cNvPr>
            <p:cNvSpPr/>
            <p:nvPr/>
          </p:nvSpPr>
          <p:spPr>
            <a:xfrm>
              <a:off x="6996262" y="1934171"/>
              <a:ext cx="791510" cy="664397"/>
            </a:xfrm>
            <a:prstGeom prst="rect">
              <a:avLst/>
            </a:prstGeom>
            <a:solidFill>
              <a:srgbClr val="DD80A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221/128/170</a:t>
              </a:r>
            </a:p>
          </p:txBody>
        </p:sp>
        <p:sp>
          <p:nvSpPr>
            <p:cNvPr id="108" name="矩形 13">
              <a:extLst>
                <a:ext uri="{FF2B5EF4-FFF2-40B4-BE49-F238E27FC236}">
                  <a16:creationId xmlns:a16="http://schemas.microsoft.com/office/drawing/2014/main" id="{4AE1609B-25DD-2C4A-B05B-D18ADBC39C71}"/>
                </a:ext>
              </a:extLst>
            </p:cNvPr>
            <p:cNvSpPr/>
            <p:nvPr/>
          </p:nvSpPr>
          <p:spPr>
            <a:xfrm>
              <a:off x="6996262" y="2673360"/>
              <a:ext cx="791510" cy="664397"/>
            </a:xfrm>
            <a:prstGeom prst="rect">
              <a:avLst/>
            </a:prstGeom>
            <a:solidFill>
              <a:srgbClr val="BF80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defRPr/>
              </a:pPr>
              <a:r>
                <a:rPr kumimoji="1" lang="en-US" altLang="zh-CN" sz="500" b="1" dirty="0">
                  <a:solidFill>
                    <a:srgbClr val="595757"/>
                  </a:solidFill>
                  <a:latin typeface="Arial" charset="0"/>
                  <a:ea typeface="Arial" charset="0"/>
                  <a:cs typeface="Arial" charset="0"/>
                </a:rPr>
                <a:t>RGB 191/128/130</a:t>
              </a:r>
            </a:p>
          </p:txBody>
        </p:sp>
        <p:sp>
          <p:nvSpPr>
            <p:cNvPr id="109" name="矩形 13">
              <a:extLst>
                <a:ext uri="{FF2B5EF4-FFF2-40B4-BE49-F238E27FC236}">
                  <a16:creationId xmlns:a16="http://schemas.microsoft.com/office/drawing/2014/main" id="{ECE90F9F-DBBC-0B49-A42C-8B62397E473E}"/>
                </a:ext>
              </a:extLst>
            </p:cNvPr>
            <p:cNvSpPr/>
            <p:nvPr/>
          </p:nvSpPr>
          <p:spPr>
            <a:xfrm>
              <a:off x="6996262" y="3415851"/>
              <a:ext cx="791510" cy="664397"/>
            </a:xfrm>
            <a:prstGeom prst="rect">
              <a:avLst/>
            </a:prstGeom>
            <a:solidFill>
              <a:srgbClr val="F6B78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246/183/140</a:t>
              </a:r>
              <a:endParaRPr kumimoji="1" lang="mr-IN" altLang="zh-CN" sz="500" b="1" dirty="0">
                <a:solidFill>
                  <a:srgbClr val="595757"/>
                </a:solidFill>
                <a:latin typeface="Arial" charset="0"/>
                <a:ea typeface="Arial" charset="0"/>
                <a:cs typeface="Arial" charset="0"/>
              </a:endParaRPr>
            </a:p>
          </p:txBody>
        </p:sp>
        <p:sp>
          <p:nvSpPr>
            <p:cNvPr id="110" name="矩形 13">
              <a:extLst>
                <a:ext uri="{FF2B5EF4-FFF2-40B4-BE49-F238E27FC236}">
                  <a16:creationId xmlns:a16="http://schemas.microsoft.com/office/drawing/2014/main" id="{D5B387BA-F8B8-B54E-966E-F24E271747C4}"/>
                </a:ext>
              </a:extLst>
            </p:cNvPr>
            <p:cNvSpPr/>
            <p:nvPr/>
          </p:nvSpPr>
          <p:spPr>
            <a:xfrm>
              <a:off x="7006093" y="4866463"/>
              <a:ext cx="791510" cy="664397"/>
            </a:xfrm>
            <a:prstGeom prst="rect">
              <a:avLst/>
            </a:prstGeom>
            <a:solidFill>
              <a:srgbClr val="AFD89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176/216/156</a:t>
              </a:r>
            </a:p>
          </p:txBody>
        </p:sp>
        <p:sp>
          <p:nvSpPr>
            <p:cNvPr id="111" name="矩形 13">
              <a:extLst>
                <a:ext uri="{FF2B5EF4-FFF2-40B4-BE49-F238E27FC236}">
                  <a16:creationId xmlns:a16="http://schemas.microsoft.com/office/drawing/2014/main" id="{E6C9B99E-8C1C-2B49-B82E-3C754B8E5C02}"/>
                </a:ext>
              </a:extLst>
            </p:cNvPr>
            <p:cNvSpPr/>
            <p:nvPr/>
          </p:nvSpPr>
          <p:spPr>
            <a:xfrm>
              <a:off x="7003856" y="4134866"/>
              <a:ext cx="791510" cy="664397"/>
            </a:xfrm>
            <a:prstGeom prst="rect">
              <a:avLst/>
            </a:prstGeom>
            <a:solidFill>
              <a:srgbClr val="FDE39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253/227/181</a:t>
              </a:r>
            </a:p>
          </p:txBody>
        </p:sp>
        <p:sp>
          <p:nvSpPr>
            <p:cNvPr id="112" name="矩形 13">
              <a:extLst>
                <a:ext uri="{FF2B5EF4-FFF2-40B4-BE49-F238E27FC236}">
                  <a16:creationId xmlns:a16="http://schemas.microsoft.com/office/drawing/2014/main" id="{0106BFA2-9DE1-3A42-A6C6-69BCE0FA34F4}"/>
                </a:ext>
              </a:extLst>
            </p:cNvPr>
            <p:cNvSpPr/>
            <p:nvPr/>
          </p:nvSpPr>
          <p:spPr>
            <a:xfrm>
              <a:off x="7003856" y="5596166"/>
              <a:ext cx="791510" cy="664397"/>
            </a:xfrm>
            <a:prstGeom prst="rect">
              <a:avLst/>
            </a:prstGeom>
            <a:solidFill>
              <a:srgbClr val="94DAE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148/218/226</a:t>
              </a:r>
            </a:p>
          </p:txBody>
        </p:sp>
        <p:sp>
          <p:nvSpPr>
            <p:cNvPr id="113" name="矩形 13">
              <a:extLst>
                <a:ext uri="{FF2B5EF4-FFF2-40B4-BE49-F238E27FC236}">
                  <a16:creationId xmlns:a16="http://schemas.microsoft.com/office/drawing/2014/main" id="{F760C1C5-4342-C346-A7D2-D101978EDF66}"/>
                </a:ext>
              </a:extLst>
            </p:cNvPr>
            <p:cNvSpPr/>
            <p:nvPr/>
          </p:nvSpPr>
          <p:spPr>
            <a:xfrm>
              <a:off x="6997826" y="184963"/>
              <a:ext cx="791510" cy="664397"/>
            </a:xfrm>
            <a:prstGeom prst="rect">
              <a:avLst/>
            </a:prstGeom>
            <a:solidFill>
              <a:srgbClr val="E2818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226/129/137</a:t>
              </a:r>
            </a:p>
          </p:txBody>
        </p:sp>
        <p:sp>
          <p:nvSpPr>
            <p:cNvPr id="114" name="矩形 13">
              <a:extLst>
                <a:ext uri="{FF2B5EF4-FFF2-40B4-BE49-F238E27FC236}">
                  <a16:creationId xmlns:a16="http://schemas.microsoft.com/office/drawing/2014/main" id="{5BB50A4A-0B64-7E4C-824C-1EBCA1A992CF}"/>
                </a:ext>
              </a:extLst>
            </p:cNvPr>
            <p:cNvSpPr/>
            <p:nvPr/>
          </p:nvSpPr>
          <p:spPr>
            <a:xfrm>
              <a:off x="6997185" y="918047"/>
              <a:ext cx="791510" cy="664397"/>
            </a:xfrm>
            <a:prstGeom prst="rect">
              <a:avLst/>
            </a:prstGeom>
            <a:solidFill>
              <a:srgbClr val="E2819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226/129/152</a:t>
              </a:r>
            </a:p>
          </p:txBody>
        </p:sp>
        <p:sp>
          <p:nvSpPr>
            <p:cNvPr id="115" name="矩形 13">
              <a:extLst>
                <a:ext uri="{FF2B5EF4-FFF2-40B4-BE49-F238E27FC236}">
                  <a16:creationId xmlns:a16="http://schemas.microsoft.com/office/drawing/2014/main" id="{756A7E25-6C44-8A44-A8C5-61D19BC9EDAF}"/>
                </a:ext>
              </a:extLst>
            </p:cNvPr>
            <p:cNvSpPr/>
            <p:nvPr userDrawn="1"/>
          </p:nvSpPr>
          <p:spPr>
            <a:xfrm>
              <a:off x="7806130" y="1934171"/>
              <a:ext cx="791510" cy="664397"/>
            </a:xfrm>
            <a:prstGeom prst="rect">
              <a:avLst/>
            </a:prstGeom>
            <a:solidFill>
              <a:srgbClr val="EBB3C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235/179/204</a:t>
              </a:r>
            </a:p>
          </p:txBody>
        </p:sp>
        <p:sp>
          <p:nvSpPr>
            <p:cNvPr id="116" name="矩形 13">
              <a:extLst>
                <a:ext uri="{FF2B5EF4-FFF2-40B4-BE49-F238E27FC236}">
                  <a16:creationId xmlns:a16="http://schemas.microsoft.com/office/drawing/2014/main" id="{96588389-39CD-DF4E-B9AC-92091E25724E}"/>
                </a:ext>
              </a:extLst>
            </p:cNvPr>
            <p:cNvSpPr/>
            <p:nvPr/>
          </p:nvSpPr>
          <p:spPr>
            <a:xfrm>
              <a:off x="7806130" y="2673360"/>
              <a:ext cx="791510" cy="664397"/>
            </a:xfrm>
            <a:prstGeom prst="rect">
              <a:avLst/>
            </a:prstGeom>
            <a:solidFill>
              <a:srgbClr val="D8B3B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defRPr/>
              </a:pPr>
              <a:r>
                <a:rPr kumimoji="1" lang="en-US" altLang="zh-CN" sz="500" b="1" dirty="0">
                  <a:solidFill>
                    <a:srgbClr val="595757"/>
                  </a:solidFill>
                  <a:latin typeface="Arial" charset="0"/>
                  <a:ea typeface="Arial" charset="0"/>
                  <a:cs typeface="Arial" charset="0"/>
                </a:rPr>
                <a:t>RGB 216/179/179</a:t>
              </a:r>
            </a:p>
          </p:txBody>
        </p:sp>
        <p:sp>
          <p:nvSpPr>
            <p:cNvPr id="117" name="矩形 13">
              <a:extLst>
                <a:ext uri="{FF2B5EF4-FFF2-40B4-BE49-F238E27FC236}">
                  <a16:creationId xmlns:a16="http://schemas.microsoft.com/office/drawing/2014/main" id="{20725C9F-31AE-DB44-B70A-B4ECDEC0BC00}"/>
                </a:ext>
              </a:extLst>
            </p:cNvPr>
            <p:cNvSpPr/>
            <p:nvPr/>
          </p:nvSpPr>
          <p:spPr>
            <a:xfrm>
              <a:off x="7806130" y="3415851"/>
              <a:ext cx="791510" cy="664397"/>
            </a:xfrm>
            <a:prstGeom prst="rect">
              <a:avLst/>
            </a:prstGeom>
            <a:solidFill>
              <a:srgbClr val="FAD3B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250/211/187</a:t>
              </a:r>
              <a:endParaRPr kumimoji="1" lang="mr-IN" altLang="zh-CN" sz="500" b="1" dirty="0">
                <a:solidFill>
                  <a:srgbClr val="595757"/>
                </a:solidFill>
                <a:latin typeface="Arial" charset="0"/>
                <a:ea typeface="Arial" charset="0"/>
                <a:cs typeface="Arial" charset="0"/>
              </a:endParaRPr>
            </a:p>
          </p:txBody>
        </p:sp>
        <p:sp>
          <p:nvSpPr>
            <p:cNvPr id="118" name="矩形 13">
              <a:extLst>
                <a:ext uri="{FF2B5EF4-FFF2-40B4-BE49-F238E27FC236}">
                  <a16:creationId xmlns:a16="http://schemas.microsoft.com/office/drawing/2014/main" id="{AC5BCC27-B68D-0743-8E0B-E25F8D01C3A4}"/>
                </a:ext>
              </a:extLst>
            </p:cNvPr>
            <p:cNvSpPr/>
            <p:nvPr/>
          </p:nvSpPr>
          <p:spPr>
            <a:xfrm>
              <a:off x="7815961" y="4866463"/>
              <a:ext cx="791510" cy="664397"/>
            </a:xfrm>
            <a:prstGeom prst="rect">
              <a:avLst/>
            </a:prstGeom>
            <a:solidFill>
              <a:srgbClr val="D0E8C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208/232/196</a:t>
              </a:r>
            </a:p>
          </p:txBody>
        </p:sp>
        <p:sp>
          <p:nvSpPr>
            <p:cNvPr id="119" name="矩形 13">
              <a:extLst>
                <a:ext uri="{FF2B5EF4-FFF2-40B4-BE49-F238E27FC236}">
                  <a16:creationId xmlns:a16="http://schemas.microsoft.com/office/drawing/2014/main" id="{51C2E83A-C975-6945-B2FD-5B22BBB53DB7}"/>
                </a:ext>
              </a:extLst>
            </p:cNvPr>
            <p:cNvSpPr/>
            <p:nvPr/>
          </p:nvSpPr>
          <p:spPr>
            <a:xfrm>
              <a:off x="7813724" y="4134866"/>
              <a:ext cx="791510" cy="664397"/>
            </a:xfrm>
            <a:prstGeom prst="rect">
              <a:avLst/>
            </a:prstGeom>
            <a:solidFill>
              <a:srgbClr val="FEEE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254/238/193</a:t>
              </a:r>
            </a:p>
          </p:txBody>
        </p:sp>
        <p:sp>
          <p:nvSpPr>
            <p:cNvPr id="120" name="矩形 13">
              <a:extLst>
                <a:ext uri="{FF2B5EF4-FFF2-40B4-BE49-F238E27FC236}">
                  <a16:creationId xmlns:a16="http://schemas.microsoft.com/office/drawing/2014/main" id="{BEE9A95F-6965-354F-A2C7-2E8C81DDA52F}"/>
                </a:ext>
              </a:extLst>
            </p:cNvPr>
            <p:cNvSpPr/>
            <p:nvPr/>
          </p:nvSpPr>
          <p:spPr>
            <a:xfrm>
              <a:off x="7813724" y="5596166"/>
              <a:ext cx="791510" cy="664397"/>
            </a:xfrm>
            <a:prstGeom prst="rect">
              <a:avLst/>
            </a:prstGeom>
            <a:solidFill>
              <a:srgbClr val="BEE9E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190/23/238</a:t>
              </a:r>
            </a:p>
          </p:txBody>
        </p:sp>
        <p:sp>
          <p:nvSpPr>
            <p:cNvPr id="121" name="矩形 13">
              <a:extLst>
                <a:ext uri="{FF2B5EF4-FFF2-40B4-BE49-F238E27FC236}">
                  <a16:creationId xmlns:a16="http://schemas.microsoft.com/office/drawing/2014/main" id="{509164EB-3DC4-7A4F-9E7C-06EBC981CD0A}"/>
                </a:ext>
              </a:extLst>
            </p:cNvPr>
            <p:cNvSpPr/>
            <p:nvPr/>
          </p:nvSpPr>
          <p:spPr>
            <a:xfrm>
              <a:off x="7807694" y="184963"/>
              <a:ext cx="791510" cy="664397"/>
            </a:xfrm>
            <a:prstGeom prst="rect">
              <a:avLst/>
            </a:prstGeom>
            <a:solidFill>
              <a:srgbClr val="EEB3B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239/178/184</a:t>
              </a:r>
            </a:p>
          </p:txBody>
        </p:sp>
        <p:sp>
          <p:nvSpPr>
            <p:cNvPr id="122" name="矩形 13">
              <a:extLst>
                <a:ext uri="{FF2B5EF4-FFF2-40B4-BE49-F238E27FC236}">
                  <a16:creationId xmlns:a16="http://schemas.microsoft.com/office/drawing/2014/main" id="{667867DD-D3E6-3040-A7B5-39345C0CE2E3}"/>
                </a:ext>
              </a:extLst>
            </p:cNvPr>
            <p:cNvSpPr/>
            <p:nvPr/>
          </p:nvSpPr>
          <p:spPr>
            <a:xfrm>
              <a:off x="7807054" y="918047"/>
              <a:ext cx="791510" cy="664397"/>
            </a:xfrm>
            <a:prstGeom prst="rect">
              <a:avLst/>
            </a:prstGeom>
            <a:solidFill>
              <a:srgbClr val="EEB3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238/179/193</a:t>
              </a:r>
            </a:p>
          </p:txBody>
        </p:sp>
        <p:sp>
          <p:nvSpPr>
            <p:cNvPr id="123" name="矩形 13">
              <a:extLst>
                <a:ext uri="{FF2B5EF4-FFF2-40B4-BE49-F238E27FC236}">
                  <a16:creationId xmlns:a16="http://schemas.microsoft.com/office/drawing/2014/main" id="{9EE10597-3782-AB46-8453-89FA049C6C46}"/>
                </a:ext>
              </a:extLst>
            </p:cNvPr>
            <p:cNvSpPr/>
            <p:nvPr userDrawn="1"/>
          </p:nvSpPr>
          <p:spPr>
            <a:xfrm>
              <a:off x="5354169" y="6324025"/>
              <a:ext cx="513579" cy="664397"/>
            </a:xfrm>
            <a:prstGeom prst="rect">
              <a:avLst/>
            </a:prstGeom>
            <a:solidFill>
              <a:srgbClr val="22181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35/24/21</a:t>
              </a:r>
            </a:p>
          </p:txBody>
        </p:sp>
        <p:sp>
          <p:nvSpPr>
            <p:cNvPr id="124" name="矩形 13">
              <a:extLst>
                <a:ext uri="{FF2B5EF4-FFF2-40B4-BE49-F238E27FC236}">
                  <a16:creationId xmlns:a16="http://schemas.microsoft.com/office/drawing/2014/main" id="{966B3529-B594-884C-BED0-5887B34BBBB8}"/>
                </a:ext>
              </a:extLst>
            </p:cNvPr>
            <p:cNvSpPr/>
            <p:nvPr userDrawn="1"/>
          </p:nvSpPr>
          <p:spPr>
            <a:xfrm>
              <a:off x="5900626" y="6324025"/>
              <a:ext cx="513579" cy="664397"/>
            </a:xfrm>
            <a:prstGeom prst="rect">
              <a:avLst/>
            </a:prstGeom>
            <a:solidFill>
              <a:srgbClr val="59575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p>
            <a:p>
              <a:pPr algn="ctr">
                <a:lnSpc>
                  <a:spcPts val="620"/>
                </a:lnSpc>
              </a:pPr>
              <a:r>
                <a:rPr kumimoji="1" lang="en-US" altLang="zh-CN" sz="500" b="1" dirty="0">
                  <a:solidFill>
                    <a:srgbClr val="FFFFFF"/>
                  </a:solidFill>
                  <a:latin typeface="Arial" charset="0"/>
                  <a:ea typeface="Arial" charset="0"/>
                  <a:cs typeface="Arial" charset="0"/>
                </a:rPr>
                <a:t>89/87/87</a:t>
              </a:r>
            </a:p>
          </p:txBody>
        </p:sp>
        <p:sp>
          <p:nvSpPr>
            <p:cNvPr id="125" name="矩形 13">
              <a:extLst>
                <a:ext uri="{FF2B5EF4-FFF2-40B4-BE49-F238E27FC236}">
                  <a16:creationId xmlns:a16="http://schemas.microsoft.com/office/drawing/2014/main" id="{0B0545C9-147F-584F-80D2-EF13876D7D33}"/>
                </a:ext>
              </a:extLst>
            </p:cNvPr>
            <p:cNvSpPr/>
            <p:nvPr userDrawn="1"/>
          </p:nvSpPr>
          <p:spPr>
            <a:xfrm>
              <a:off x="6450318" y="6324025"/>
              <a:ext cx="513579" cy="664397"/>
            </a:xfrm>
            <a:prstGeom prst="rect">
              <a:avLst/>
            </a:prstGeom>
            <a:solidFill>
              <a:srgbClr val="88888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p>
            <a:p>
              <a:pPr algn="ctr">
                <a:lnSpc>
                  <a:spcPts val="620"/>
                </a:lnSpc>
              </a:pPr>
              <a:r>
                <a:rPr kumimoji="1" lang="en-US" altLang="zh-CN" sz="500" b="1" dirty="0">
                  <a:solidFill>
                    <a:srgbClr val="FFFFFF"/>
                  </a:solidFill>
                  <a:latin typeface="Arial" charset="0"/>
                  <a:ea typeface="Arial" charset="0"/>
                  <a:cs typeface="Arial" charset="0"/>
                </a:rPr>
                <a:t>137/137/</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137</a:t>
              </a:r>
            </a:p>
          </p:txBody>
        </p:sp>
        <p:sp>
          <p:nvSpPr>
            <p:cNvPr id="126" name="矩形 13">
              <a:extLst>
                <a:ext uri="{FF2B5EF4-FFF2-40B4-BE49-F238E27FC236}">
                  <a16:creationId xmlns:a16="http://schemas.microsoft.com/office/drawing/2014/main" id="{44FD0A0B-0D45-3340-A523-465AC24134BF}"/>
                </a:ext>
              </a:extLst>
            </p:cNvPr>
            <p:cNvSpPr/>
            <p:nvPr userDrawn="1"/>
          </p:nvSpPr>
          <p:spPr>
            <a:xfrm>
              <a:off x="6998296" y="6324025"/>
              <a:ext cx="513579" cy="664397"/>
            </a:xfrm>
            <a:prstGeom prst="rect">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p>
            <a:p>
              <a:pPr algn="ctr">
                <a:lnSpc>
                  <a:spcPts val="620"/>
                </a:lnSpc>
              </a:pPr>
              <a:r>
                <a:rPr kumimoji="1" lang="en-US" altLang="zh-CN" sz="500" b="1" dirty="0">
                  <a:solidFill>
                    <a:srgbClr val="FFFFFF"/>
                  </a:solidFill>
                  <a:latin typeface="Arial" charset="0"/>
                  <a:ea typeface="Arial" charset="0"/>
                  <a:cs typeface="Arial" charset="0"/>
                </a:rPr>
                <a:t>181/181/</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181</a:t>
              </a:r>
            </a:p>
          </p:txBody>
        </p:sp>
        <p:sp>
          <p:nvSpPr>
            <p:cNvPr id="127" name="矩形 13">
              <a:extLst>
                <a:ext uri="{FF2B5EF4-FFF2-40B4-BE49-F238E27FC236}">
                  <a16:creationId xmlns:a16="http://schemas.microsoft.com/office/drawing/2014/main" id="{2C404A07-276B-3648-BB25-4EDB5905448C}"/>
                </a:ext>
              </a:extLst>
            </p:cNvPr>
            <p:cNvSpPr/>
            <p:nvPr userDrawn="1"/>
          </p:nvSpPr>
          <p:spPr>
            <a:xfrm>
              <a:off x="7541580" y="6324025"/>
              <a:ext cx="513579" cy="664397"/>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221/221/</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221</a:t>
              </a:r>
            </a:p>
          </p:txBody>
        </p:sp>
        <p:sp>
          <p:nvSpPr>
            <p:cNvPr id="128" name="矩形 13">
              <a:extLst>
                <a:ext uri="{FF2B5EF4-FFF2-40B4-BE49-F238E27FC236}">
                  <a16:creationId xmlns:a16="http://schemas.microsoft.com/office/drawing/2014/main" id="{72B0F29C-A346-8946-9B8E-8F1B9DFF7AD0}"/>
                </a:ext>
              </a:extLst>
            </p:cNvPr>
            <p:cNvSpPr/>
            <p:nvPr userDrawn="1"/>
          </p:nvSpPr>
          <p:spPr>
            <a:xfrm>
              <a:off x="8083608" y="6324025"/>
              <a:ext cx="513579" cy="664397"/>
            </a:xfrm>
            <a:prstGeom prst="rect">
              <a:avLst/>
            </a:prstGeom>
            <a:solidFill>
              <a:srgbClr val="FFFFFF"/>
            </a:solidFill>
            <a:ln w="6350">
              <a:solidFill>
                <a:srgbClr val="B5B5B5"/>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a:t>
              </a:r>
            </a:p>
            <a:p>
              <a:pPr algn="ctr">
                <a:lnSpc>
                  <a:spcPts val="620"/>
                </a:lnSpc>
              </a:pPr>
              <a:r>
                <a:rPr kumimoji="1" lang="en-US" altLang="zh-CN" sz="500" b="1" dirty="0">
                  <a:solidFill>
                    <a:srgbClr val="595757"/>
                  </a:solidFill>
                  <a:latin typeface="Arial" charset="0"/>
                  <a:ea typeface="Arial" charset="0"/>
                  <a:cs typeface="Arial" charset="0"/>
                </a:rPr>
                <a:t>255/255/</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255</a:t>
              </a:r>
            </a:p>
          </p:txBody>
        </p:sp>
      </p:grpSp>
      <p:pic>
        <p:nvPicPr>
          <p:cNvPr id="47" name="Picture 46">
            <a:extLst>
              <a:ext uri="{FF2B5EF4-FFF2-40B4-BE49-F238E27FC236}">
                <a16:creationId xmlns:a16="http://schemas.microsoft.com/office/drawing/2014/main" id="{92D9040A-3082-2F49-987E-B51574332EF5}"/>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10196176" y="6323416"/>
            <a:ext cx="1270800" cy="275024"/>
          </a:xfrm>
          <a:prstGeom prst="rect">
            <a:avLst/>
          </a:prstGeom>
        </p:spPr>
      </p:pic>
    </p:spTree>
    <p:extLst>
      <p:ext uri="{BB962C8B-B14F-4D97-AF65-F5344CB8AC3E}">
        <p14:creationId xmlns:p14="http://schemas.microsoft.com/office/powerpoint/2010/main" val="2576196611"/>
      </p:ext>
    </p:extLst>
  </p:cSld>
  <p:clrMap bg1="lt1" tx1="dk1" bg2="lt2" tx2="dk2" accent1="accent1" accent2="accent2" accent3="accent3" accent4="accent4" accent5="accent5" accent6="accent6" hlink="hlink" folHlink="folHlink"/>
  <p:sldLayoutIdLst>
    <p:sldLayoutId id="2147484261" r:id="rId1"/>
    <p:sldLayoutId id="2147484263" r:id="rId2"/>
  </p:sldLayoutIdLst>
  <p:hf hdr="0" ftr="0" dt="0"/>
  <p:txStyles>
    <p:titleStyle>
      <a:lvl1pPr algn="l" defTabSz="1187798" rtl="0" eaLnBrk="1" latinLnBrk="0" hangingPunct="1">
        <a:lnSpc>
          <a:spcPct val="90000"/>
        </a:lnSpc>
        <a:spcBef>
          <a:spcPct val="0"/>
        </a:spcBef>
        <a:buNone/>
        <a:defRPr sz="5716" kern="1200">
          <a:solidFill>
            <a:schemeClr val="tx1"/>
          </a:solidFill>
          <a:latin typeface="+mj-lt"/>
          <a:ea typeface="+mj-ea"/>
          <a:cs typeface="+mj-cs"/>
        </a:defRPr>
      </a:lvl1pPr>
    </p:titleStyle>
    <p:bodyStyle>
      <a:lvl1pPr marL="296950" indent="-296950" algn="l" defTabSz="1187798" rtl="0" eaLnBrk="1" latinLnBrk="0" hangingPunct="1">
        <a:lnSpc>
          <a:spcPct val="90000"/>
        </a:lnSpc>
        <a:spcBef>
          <a:spcPts val="1299"/>
        </a:spcBef>
        <a:buFont typeface="Arial" panose="020B0604020202020204" pitchFamily="34" charset="0"/>
        <a:buChar char="•"/>
        <a:defRPr sz="3636" kern="1200">
          <a:solidFill>
            <a:schemeClr val="tx1"/>
          </a:solidFill>
          <a:latin typeface="+mn-lt"/>
          <a:ea typeface="+mn-ea"/>
          <a:cs typeface="+mn-cs"/>
        </a:defRPr>
      </a:lvl1pPr>
      <a:lvl2pPr marL="890849" indent="-296950" algn="l" defTabSz="1187798" rtl="0" eaLnBrk="1" latinLnBrk="0" hangingPunct="1">
        <a:lnSpc>
          <a:spcPct val="90000"/>
        </a:lnSpc>
        <a:spcBef>
          <a:spcPts val="650"/>
        </a:spcBef>
        <a:buFont typeface="Arial" panose="020B0604020202020204" pitchFamily="34" charset="0"/>
        <a:buChar char="•"/>
        <a:defRPr sz="3118" kern="1200">
          <a:solidFill>
            <a:schemeClr val="tx1"/>
          </a:solidFill>
          <a:latin typeface="+mn-lt"/>
          <a:ea typeface="+mn-ea"/>
          <a:cs typeface="+mn-cs"/>
        </a:defRPr>
      </a:lvl2pPr>
      <a:lvl3pPr marL="1484748" indent="-296950" algn="l" defTabSz="1187798" rtl="0" eaLnBrk="1" latinLnBrk="0" hangingPunct="1">
        <a:lnSpc>
          <a:spcPct val="90000"/>
        </a:lnSpc>
        <a:spcBef>
          <a:spcPts val="650"/>
        </a:spcBef>
        <a:buFont typeface="Arial" panose="020B0604020202020204" pitchFamily="34" charset="0"/>
        <a:buChar char="•"/>
        <a:defRPr sz="2598" kern="1200">
          <a:solidFill>
            <a:schemeClr val="tx1"/>
          </a:solidFill>
          <a:latin typeface="+mn-lt"/>
          <a:ea typeface="+mn-ea"/>
          <a:cs typeface="+mn-cs"/>
        </a:defRPr>
      </a:lvl3pPr>
      <a:lvl4pPr marL="2078648"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4pPr>
      <a:lvl5pPr marL="26725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5pPr>
      <a:lvl6pPr marL="32664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6pPr>
      <a:lvl7pPr marL="3860346"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7pPr>
      <a:lvl8pPr marL="4454245"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8pPr>
      <a:lvl9pPr marL="5048144"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9pPr>
    </p:bodyStyle>
    <p:otherStyle>
      <a:defPPr>
        <a:defRPr lang="en-US"/>
      </a:defPPr>
      <a:lvl1pPr marL="0" algn="l" defTabSz="1187798" rtl="0" eaLnBrk="1" latinLnBrk="0" hangingPunct="1">
        <a:defRPr sz="2338" kern="1200">
          <a:solidFill>
            <a:schemeClr val="tx1"/>
          </a:solidFill>
          <a:latin typeface="+mn-lt"/>
          <a:ea typeface="+mn-ea"/>
          <a:cs typeface="+mn-cs"/>
        </a:defRPr>
      </a:lvl1pPr>
      <a:lvl2pPr marL="593900" algn="l" defTabSz="1187798" rtl="0" eaLnBrk="1" latinLnBrk="0" hangingPunct="1">
        <a:defRPr sz="2338" kern="1200">
          <a:solidFill>
            <a:schemeClr val="tx1"/>
          </a:solidFill>
          <a:latin typeface="+mn-lt"/>
          <a:ea typeface="+mn-ea"/>
          <a:cs typeface="+mn-cs"/>
        </a:defRPr>
      </a:lvl2pPr>
      <a:lvl3pPr marL="1187798" algn="l" defTabSz="1187798" rtl="0" eaLnBrk="1" latinLnBrk="0" hangingPunct="1">
        <a:defRPr sz="2338" kern="1200">
          <a:solidFill>
            <a:schemeClr val="tx1"/>
          </a:solidFill>
          <a:latin typeface="+mn-lt"/>
          <a:ea typeface="+mn-ea"/>
          <a:cs typeface="+mn-cs"/>
        </a:defRPr>
      </a:lvl3pPr>
      <a:lvl4pPr marL="1781699" algn="l" defTabSz="1187798" rtl="0" eaLnBrk="1" latinLnBrk="0" hangingPunct="1">
        <a:defRPr sz="2338" kern="1200">
          <a:solidFill>
            <a:schemeClr val="tx1"/>
          </a:solidFill>
          <a:latin typeface="+mn-lt"/>
          <a:ea typeface="+mn-ea"/>
          <a:cs typeface="+mn-cs"/>
        </a:defRPr>
      </a:lvl4pPr>
      <a:lvl5pPr marL="2375598" algn="l" defTabSz="1187798" rtl="0" eaLnBrk="1" latinLnBrk="0" hangingPunct="1">
        <a:defRPr sz="2338" kern="1200">
          <a:solidFill>
            <a:schemeClr val="tx1"/>
          </a:solidFill>
          <a:latin typeface="+mn-lt"/>
          <a:ea typeface="+mn-ea"/>
          <a:cs typeface="+mn-cs"/>
        </a:defRPr>
      </a:lvl5pPr>
      <a:lvl6pPr marL="2969497" algn="l" defTabSz="1187798" rtl="0" eaLnBrk="1" latinLnBrk="0" hangingPunct="1">
        <a:defRPr sz="2338" kern="1200">
          <a:solidFill>
            <a:schemeClr val="tx1"/>
          </a:solidFill>
          <a:latin typeface="+mn-lt"/>
          <a:ea typeface="+mn-ea"/>
          <a:cs typeface="+mn-cs"/>
        </a:defRPr>
      </a:lvl6pPr>
      <a:lvl7pPr marL="3563396" algn="l" defTabSz="1187798" rtl="0" eaLnBrk="1" latinLnBrk="0" hangingPunct="1">
        <a:defRPr sz="2338" kern="1200">
          <a:solidFill>
            <a:schemeClr val="tx1"/>
          </a:solidFill>
          <a:latin typeface="+mn-lt"/>
          <a:ea typeface="+mn-ea"/>
          <a:cs typeface="+mn-cs"/>
        </a:defRPr>
      </a:lvl7pPr>
      <a:lvl8pPr marL="4157297" algn="l" defTabSz="1187798" rtl="0" eaLnBrk="1" latinLnBrk="0" hangingPunct="1">
        <a:defRPr sz="2338" kern="1200">
          <a:solidFill>
            <a:schemeClr val="tx1"/>
          </a:solidFill>
          <a:latin typeface="+mn-lt"/>
          <a:ea typeface="+mn-ea"/>
          <a:cs typeface="+mn-cs"/>
        </a:defRPr>
      </a:lvl8pPr>
      <a:lvl9pPr marL="4751195" algn="l" defTabSz="1187798" rtl="0" eaLnBrk="1" latinLnBrk="0" hangingPunct="1">
        <a:defRPr sz="233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1">
          <p15:clr>
            <a:srgbClr val="F26B43"/>
          </p15:clr>
        </p15:guide>
        <p15:guide id="2" pos="3842">
          <p15:clr>
            <a:srgbClr val="F26B43"/>
          </p15:clr>
        </p15:guide>
        <p15:guide id="3" pos="458">
          <p15:clr>
            <a:srgbClr val="F26B43"/>
          </p15:clr>
        </p15:guide>
        <p15:guide id="4" pos="7225">
          <p15:clr>
            <a:srgbClr val="F26B43"/>
          </p15:clr>
        </p15:guide>
        <p15:guide id="5" orient="horz" pos="410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45F1158-B1AA-8F41-AF0A-FEA0EC1874AC}"/>
              </a:ext>
            </a:extLst>
          </p:cNvPr>
          <p:cNvSpPr>
            <a:spLocks noGrp="1"/>
          </p:cNvSpPr>
          <p:nvPr>
            <p:ph type="title"/>
          </p:nvPr>
        </p:nvSpPr>
        <p:spPr>
          <a:xfrm>
            <a:off x="618969" y="1467870"/>
            <a:ext cx="3984232" cy="2816080"/>
          </a:xfrm>
          <a:prstGeom prst="rect">
            <a:avLst/>
          </a:prstGeom>
        </p:spPr>
        <p:txBody>
          <a:bodyPr vert="horz" lIns="91440" tIns="45720" rIns="91440" bIns="45720" rtlCol="0" anchor="t">
            <a:normAutofit/>
          </a:bodyPr>
          <a:lstStyle/>
          <a:p>
            <a:r>
              <a:rPr lang="en-US" dirty="0"/>
              <a:t>Click to edit Master title style</a:t>
            </a:r>
          </a:p>
        </p:txBody>
      </p:sp>
      <p:sp>
        <p:nvSpPr>
          <p:cNvPr id="5" name="Text Placeholder 1">
            <a:extLst>
              <a:ext uri="{FF2B5EF4-FFF2-40B4-BE49-F238E27FC236}">
                <a16:creationId xmlns:a16="http://schemas.microsoft.com/office/drawing/2014/main" id="{F8FC7CCD-75EB-9C44-BC7D-29679334A8CA}"/>
              </a:ext>
            </a:extLst>
          </p:cNvPr>
          <p:cNvSpPr txBox="1">
            <a:spLocks/>
          </p:cNvSpPr>
          <p:nvPr userDrawn="1"/>
        </p:nvSpPr>
        <p:spPr>
          <a:xfrm>
            <a:off x="7979357" y="2794960"/>
            <a:ext cx="3225168" cy="2029962"/>
          </a:xfrm>
          <a:prstGeom prst="rect">
            <a:avLst/>
          </a:prstGeom>
        </p:spPr>
        <p:txBody>
          <a:bodyPr lIns="0" tIns="0" rIns="0" bIns="0">
            <a:norm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rgbClr val="FFFFFF"/>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065"/>
              </a:lnSpc>
            </a:pPr>
            <a:r>
              <a:rPr kumimoji="1" lang="en-US" altLang="zh-CN" sz="850" b="1" baseline="0" dirty="0">
                <a:solidFill>
                  <a:srgbClr val="1D1D1B"/>
                </a:solidFill>
                <a:latin typeface="+mj-lt"/>
              </a:rPr>
              <a:t>Copyright©2020 Huawei Technologies Co., Ltd.</a:t>
            </a:r>
            <a:br>
              <a:rPr kumimoji="1" lang="en-US" altLang="zh-CN" sz="850" b="1" baseline="0" dirty="0">
                <a:solidFill>
                  <a:srgbClr val="1D1D1B"/>
                </a:solidFill>
                <a:latin typeface="+mj-lt"/>
              </a:rPr>
            </a:br>
            <a:r>
              <a:rPr kumimoji="1" lang="en-US" altLang="zh-CN" sz="850" b="1" baseline="0" dirty="0">
                <a:solidFill>
                  <a:srgbClr val="1D1D1B"/>
                </a:solidFill>
                <a:latin typeface="+mj-lt"/>
              </a:rPr>
              <a:t>All Rights Reserved.</a:t>
            </a:r>
            <a:br>
              <a:rPr kumimoji="1" lang="en-US" altLang="zh-CN" sz="779" dirty="0">
                <a:solidFill>
                  <a:srgbClr val="1D1D1B"/>
                </a:solidFill>
                <a:latin typeface="+mn-lt"/>
              </a:rPr>
            </a:br>
            <a:br>
              <a:rPr kumimoji="1" lang="en-US" altLang="zh-CN" sz="779" dirty="0">
                <a:solidFill>
                  <a:srgbClr val="1D1D1B"/>
                </a:solidFill>
                <a:latin typeface="+mn-lt"/>
              </a:rPr>
            </a:br>
            <a:r>
              <a:rPr kumimoji="1" lang="en-US" altLang="zh-CN" sz="850" baseline="0" dirty="0">
                <a:solidFill>
                  <a:srgbClr val="1D1D1B"/>
                </a:solidFill>
                <a:latin typeface="+mn-lt"/>
                <a:cs typeface="Arial" panose="020B0604020202020204" pitchFamily="34" charset="0"/>
              </a:rPr>
              <a:t>The information in this document may contain predictive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statements including, without limitation, statements regarding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the future financial and operating results, future product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portfolio, new technology, etc. There are a number of factors that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could cause actual results and developments to differ materially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from those expressed or implied in the predictive statements.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Therefore, such information is provided for reference purpose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only and constitutes neither an offer nor an acceptance. Huawei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may change the information at any time without notice. </a:t>
            </a:r>
          </a:p>
          <a:p>
            <a:pPr>
              <a:lnSpc>
                <a:spcPts val="1065"/>
              </a:lnSpc>
            </a:pPr>
            <a:endParaRPr kumimoji="1" lang="zh-CN" altLang="en-US" sz="779" dirty="0">
              <a:solidFill>
                <a:srgbClr val="1D1D1B"/>
              </a:solidFill>
              <a:latin typeface="+mn-lt"/>
            </a:endParaRPr>
          </a:p>
        </p:txBody>
      </p:sp>
      <p:sp>
        <p:nvSpPr>
          <p:cNvPr id="6" name="Subtitle 6">
            <a:extLst>
              <a:ext uri="{FF2B5EF4-FFF2-40B4-BE49-F238E27FC236}">
                <a16:creationId xmlns:a16="http://schemas.microsoft.com/office/drawing/2014/main" id="{12B8F806-ABD5-064C-8793-5E22C72554FD}"/>
              </a:ext>
            </a:extLst>
          </p:cNvPr>
          <p:cNvSpPr txBox="1">
            <a:spLocks/>
          </p:cNvSpPr>
          <p:nvPr userDrawn="1"/>
        </p:nvSpPr>
        <p:spPr>
          <a:xfrm>
            <a:off x="7987276" y="1631849"/>
            <a:ext cx="3477701" cy="491114"/>
          </a:xfrm>
          <a:prstGeom prst="rect">
            <a:avLst/>
          </a:prstGeom>
        </p:spPr>
        <p:txBody>
          <a:bodyPr lIns="0" tIns="0" rIns="0" bIns="0">
            <a:norm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rgbClr val="FFFFFF"/>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681"/>
              </a:lnSpc>
              <a:spcBef>
                <a:spcPts val="0"/>
              </a:spcBef>
            </a:pPr>
            <a:r>
              <a:rPr kumimoji="1" lang="zh-CN" altLang="en-US" sz="1300" dirty="0">
                <a:solidFill>
                  <a:srgbClr val="1D1D1B"/>
                </a:solidFill>
                <a:latin typeface="Microsoft YaHei" charset="-122"/>
                <a:ea typeface="Microsoft YaHei" charset="-122"/>
                <a:cs typeface="Microsoft YaHei" charset="-122"/>
              </a:rPr>
              <a:t>把数字世界带入每个人、每个家庭、</a:t>
            </a:r>
            <a:br>
              <a:rPr kumimoji="1" lang="en-US" altLang="zh-CN" sz="1300" dirty="0">
                <a:solidFill>
                  <a:srgbClr val="1D1D1B"/>
                </a:solidFill>
                <a:latin typeface="Microsoft YaHei" charset="-122"/>
                <a:ea typeface="Microsoft YaHei" charset="-122"/>
                <a:cs typeface="Microsoft YaHei" charset="-122"/>
              </a:rPr>
            </a:br>
            <a:r>
              <a:rPr kumimoji="1" lang="zh-CN" altLang="en-US" sz="1300" dirty="0">
                <a:solidFill>
                  <a:srgbClr val="1D1D1B"/>
                </a:solidFill>
                <a:latin typeface="Microsoft YaHei" charset="-122"/>
                <a:ea typeface="Microsoft YaHei" charset="-122"/>
                <a:cs typeface="Microsoft YaHei" charset="-122"/>
              </a:rPr>
              <a:t>每个组织，构建万物互联的智能世界。</a:t>
            </a:r>
          </a:p>
        </p:txBody>
      </p:sp>
      <p:sp>
        <p:nvSpPr>
          <p:cNvPr id="7" name="Subtitle 6">
            <a:extLst>
              <a:ext uri="{FF2B5EF4-FFF2-40B4-BE49-F238E27FC236}">
                <a16:creationId xmlns:a16="http://schemas.microsoft.com/office/drawing/2014/main" id="{F1235B6F-D691-2C40-93D4-EC5427ADDFB0}"/>
              </a:ext>
            </a:extLst>
          </p:cNvPr>
          <p:cNvSpPr txBox="1">
            <a:spLocks/>
          </p:cNvSpPr>
          <p:nvPr userDrawn="1"/>
        </p:nvSpPr>
        <p:spPr>
          <a:xfrm>
            <a:off x="7977672" y="2106124"/>
            <a:ext cx="3481833" cy="582808"/>
          </a:xfrm>
          <a:prstGeom prst="rect">
            <a:avLst/>
          </a:prstGeom>
        </p:spPr>
        <p:txBody>
          <a:bodyPr vert="horz" lIns="0" tIns="0" rIns="0" bIns="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tx1"/>
                </a:solidFill>
                <a:latin typeface="Microsoft YaHei" panose="020B0503020204020204" pitchFamily="34" charset="-122"/>
                <a:ea typeface="Microsoft YaHei" panose="020B0503020204020204" pitchFamily="34" charset="-122"/>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ts val="1294"/>
              </a:lnSpc>
            </a:pPr>
            <a:r>
              <a:rPr kumimoji="1" lang="en-US" altLang="zh-CN" sz="1200" dirty="0">
                <a:solidFill>
                  <a:srgbClr val="1D1D1B"/>
                </a:solidFill>
                <a:latin typeface="+mn-lt"/>
                <a:cs typeface="Arial" panose="020B0604020202020204" pitchFamily="34" charset="0"/>
              </a:rPr>
              <a:t>Bring digital to every person, home and </a:t>
            </a:r>
            <a:br>
              <a:rPr kumimoji="1" lang="en-US" altLang="zh-CN" sz="1200" dirty="0">
                <a:solidFill>
                  <a:srgbClr val="1D1D1B"/>
                </a:solidFill>
                <a:latin typeface="+mn-lt"/>
                <a:cs typeface="Arial" panose="020B0604020202020204" pitchFamily="34" charset="0"/>
              </a:rPr>
            </a:br>
            <a:r>
              <a:rPr kumimoji="1" lang="en-US" altLang="zh-CN" sz="1200" dirty="0">
                <a:solidFill>
                  <a:srgbClr val="1D1D1B"/>
                </a:solidFill>
                <a:latin typeface="+mn-lt"/>
                <a:cs typeface="Arial" panose="020B0604020202020204" pitchFamily="34" charset="0"/>
              </a:rPr>
              <a:t>organization for a fully connected, </a:t>
            </a:r>
            <a:br>
              <a:rPr kumimoji="1" lang="en-US" altLang="zh-CN" sz="1200" dirty="0">
                <a:solidFill>
                  <a:srgbClr val="1D1D1B"/>
                </a:solidFill>
                <a:latin typeface="+mn-lt"/>
                <a:cs typeface="Arial" panose="020B0604020202020204" pitchFamily="34" charset="0"/>
              </a:rPr>
            </a:br>
            <a:r>
              <a:rPr kumimoji="1" lang="en-US" altLang="zh-CN" sz="1200" dirty="0">
                <a:solidFill>
                  <a:srgbClr val="1D1D1B"/>
                </a:solidFill>
                <a:latin typeface="+mn-lt"/>
                <a:cs typeface="Arial" panose="020B0604020202020204" pitchFamily="34" charset="0"/>
              </a:rPr>
              <a:t>intelligent world.</a:t>
            </a:r>
            <a:endParaRPr kumimoji="1" lang="zh-CN" altLang="en-US" sz="1200" dirty="0">
              <a:solidFill>
                <a:srgbClr val="1D1D1B"/>
              </a:solidFill>
              <a:latin typeface="+mn-lt"/>
              <a:ea typeface="Microsoft YaHei" charset="-122"/>
              <a:cs typeface="Microsoft YaHei" charset="-122"/>
            </a:endParaRPr>
          </a:p>
        </p:txBody>
      </p:sp>
      <p:pic>
        <p:nvPicPr>
          <p:cNvPr id="8" name="Picture 7">
            <a:extLst>
              <a:ext uri="{FF2B5EF4-FFF2-40B4-BE49-F238E27FC236}">
                <a16:creationId xmlns:a16="http://schemas.microsoft.com/office/drawing/2014/main" id="{BA792140-33FB-E045-9071-EE8DB65F2A19}"/>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7973676" y="5237566"/>
            <a:ext cx="1875600" cy="405914"/>
          </a:xfrm>
          <a:prstGeom prst="rect">
            <a:avLst/>
          </a:prstGeom>
        </p:spPr>
      </p:pic>
    </p:spTree>
    <p:extLst>
      <p:ext uri="{BB962C8B-B14F-4D97-AF65-F5344CB8AC3E}">
        <p14:creationId xmlns:p14="http://schemas.microsoft.com/office/powerpoint/2010/main" val="2848406896"/>
      </p:ext>
    </p:extLst>
  </p:cSld>
  <p:clrMap bg1="lt1" tx1="dk1" bg2="lt2" tx2="dk2" accent1="accent1" accent2="accent2" accent3="accent3" accent4="accent4" accent5="accent5" accent6="accent6" hlink="hlink" folHlink="folHlink"/>
  <p:sldLayoutIdLst>
    <p:sldLayoutId id="2147483686" r:id="rId1"/>
  </p:sldLayoutIdLst>
  <p:hf hdr="0" ftr="0" dt="0"/>
  <p:txStyles>
    <p:titleStyle>
      <a:lvl1pPr algn="l" defTabSz="1187798" rtl="0" eaLnBrk="1" latinLnBrk="0" hangingPunct="1">
        <a:lnSpc>
          <a:spcPct val="90000"/>
        </a:lnSpc>
        <a:spcBef>
          <a:spcPct val="0"/>
        </a:spcBef>
        <a:buNone/>
        <a:defRPr sz="5000" b="0" kern="1200">
          <a:solidFill>
            <a:schemeClr val="tx1"/>
          </a:solidFill>
          <a:latin typeface="Arial" panose="020B0604020202020204" pitchFamily="34" charset="0"/>
          <a:ea typeface="Microsoft YaHei" panose="020B0503020204020204" pitchFamily="34" charset="-122"/>
          <a:cs typeface="Arial" panose="020B0604020202020204" pitchFamily="34" charset="0"/>
        </a:defRPr>
      </a:lvl1pPr>
    </p:titleStyle>
    <p:bodyStyle>
      <a:lvl1pPr marL="0" indent="0" algn="l" defTabSz="1187798" rtl="0" eaLnBrk="1" latinLnBrk="0" hangingPunct="1">
        <a:lnSpc>
          <a:spcPct val="90000"/>
        </a:lnSpc>
        <a:spcBef>
          <a:spcPts val="1299"/>
        </a:spcBef>
        <a:buFont typeface="Arial" panose="020B0604020202020204" pitchFamily="34" charset="0"/>
        <a:buNone/>
        <a:defRPr sz="1819" kern="1200">
          <a:solidFill>
            <a:srgbClr val="FFFFFF"/>
          </a:solidFill>
          <a:latin typeface="Microsoft YaHei" panose="020B0503020204020204" pitchFamily="34" charset="-122"/>
          <a:ea typeface="Microsoft YaHei" panose="020B0503020204020204" pitchFamily="34" charset="-122"/>
          <a:cs typeface="+mn-cs"/>
        </a:defRPr>
      </a:lvl1pPr>
      <a:lvl2pPr marL="593900" indent="0" algn="l" defTabSz="1187798" rtl="0" eaLnBrk="1" latinLnBrk="0" hangingPunct="1">
        <a:lnSpc>
          <a:spcPct val="90000"/>
        </a:lnSpc>
        <a:spcBef>
          <a:spcPts val="650"/>
        </a:spcBef>
        <a:buFont typeface="Arial" panose="020B0604020202020204" pitchFamily="34" charset="0"/>
        <a:buNone/>
        <a:defRPr sz="3118" kern="1200">
          <a:solidFill>
            <a:schemeClr val="tx1"/>
          </a:solidFill>
          <a:latin typeface="+mn-lt"/>
          <a:ea typeface="+mn-ea"/>
          <a:cs typeface="+mn-cs"/>
        </a:defRPr>
      </a:lvl2pPr>
      <a:lvl3pPr marL="1187798" indent="0" algn="l" defTabSz="1187798" rtl="0" eaLnBrk="1" latinLnBrk="0" hangingPunct="1">
        <a:lnSpc>
          <a:spcPct val="90000"/>
        </a:lnSpc>
        <a:spcBef>
          <a:spcPts val="650"/>
        </a:spcBef>
        <a:buFont typeface="Arial" panose="020B0604020202020204" pitchFamily="34" charset="0"/>
        <a:buNone/>
        <a:defRPr sz="2598" kern="1200">
          <a:solidFill>
            <a:schemeClr val="tx1"/>
          </a:solidFill>
          <a:latin typeface="+mn-lt"/>
          <a:ea typeface="+mn-ea"/>
          <a:cs typeface="+mn-cs"/>
        </a:defRPr>
      </a:lvl3pPr>
      <a:lvl4pPr marL="1781699" indent="0" algn="l" defTabSz="1187798" rtl="0" eaLnBrk="1" latinLnBrk="0" hangingPunct="1">
        <a:lnSpc>
          <a:spcPct val="90000"/>
        </a:lnSpc>
        <a:spcBef>
          <a:spcPts val="650"/>
        </a:spcBef>
        <a:buFont typeface="Arial" panose="020B0604020202020204" pitchFamily="34" charset="0"/>
        <a:buNone/>
        <a:defRPr sz="2338" kern="1200">
          <a:solidFill>
            <a:schemeClr val="tx1"/>
          </a:solidFill>
          <a:latin typeface="+mn-lt"/>
          <a:ea typeface="+mn-ea"/>
          <a:cs typeface="+mn-cs"/>
        </a:defRPr>
      </a:lvl4pPr>
      <a:lvl5pPr marL="2375598" indent="0" algn="l" defTabSz="1187798" rtl="0" eaLnBrk="1" latinLnBrk="0" hangingPunct="1">
        <a:lnSpc>
          <a:spcPct val="90000"/>
        </a:lnSpc>
        <a:spcBef>
          <a:spcPts val="650"/>
        </a:spcBef>
        <a:buFont typeface="Arial" panose="020B0604020202020204" pitchFamily="34" charset="0"/>
        <a:buNone/>
        <a:defRPr sz="2338" kern="1200">
          <a:solidFill>
            <a:schemeClr val="tx1"/>
          </a:solidFill>
          <a:latin typeface="+mn-lt"/>
          <a:ea typeface="+mn-ea"/>
          <a:cs typeface="+mn-cs"/>
        </a:defRPr>
      </a:lvl5pPr>
      <a:lvl6pPr marL="32664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6pPr>
      <a:lvl7pPr marL="3860346"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7pPr>
      <a:lvl8pPr marL="4454245"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8pPr>
      <a:lvl9pPr marL="5048144"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9pPr>
    </p:bodyStyle>
    <p:otherStyle>
      <a:defPPr>
        <a:defRPr lang="en-US"/>
      </a:defPPr>
      <a:lvl1pPr marL="0" algn="l" defTabSz="1187798" rtl="0" eaLnBrk="1" latinLnBrk="0" hangingPunct="1">
        <a:defRPr sz="2338" kern="1200">
          <a:solidFill>
            <a:schemeClr val="tx1"/>
          </a:solidFill>
          <a:latin typeface="+mn-lt"/>
          <a:ea typeface="+mn-ea"/>
          <a:cs typeface="+mn-cs"/>
        </a:defRPr>
      </a:lvl1pPr>
      <a:lvl2pPr marL="593900" algn="l" defTabSz="1187798" rtl="0" eaLnBrk="1" latinLnBrk="0" hangingPunct="1">
        <a:defRPr sz="2338" kern="1200">
          <a:solidFill>
            <a:schemeClr val="tx1"/>
          </a:solidFill>
          <a:latin typeface="+mn-lt"/>
          <a:ea typeface="+mn-ea"/>
          <a:cs typeface="+mn-cs"/>
        </a:defRPr>
      </a:lvl2pPr>
      <a:lvl3pPr marL="1187798" algn="l" defTabSz="1187798" rtl="0" eaLnBrk="1" latinLnBrk="0" hangingPunct="1">
        <a:defRPr sz="2338" kern="1200">
          <a:solidFill>
            <a:schemeClr val="tx1"/>
          </a:solidFill>
          <a:latin typeface="+mn-lt"/>
          <a:ea typeface="+mn-ea"/>
          <a:cs typeface="+mn-cs"/>
        </a:defRPr>
      </a:lvl3pPr>
      <a:lvl4pPr marL="1781699" algn="l" defTabSz="1187798" rtl="0" eaLnBrk="1" latinLnBrk="0" hangingPunct="1">
        <a:defRPr sz="2338" kern="1200">
          <a:solidFill>
            <a:schemeClr val="tx1"/>
          </a:solidFill>
          <a:latin typeface="+mn-lt"/>
          <a:ea typeface="+mn-ea"/>
          <a:cs typeface="+mn-cs"/>
        </a:defRPr>
      </a:lvl4pPr>
      <a:lvl5pPr marL="2375598" algn="l" defTabSz="1187798" rtl="0" eaLnBrk="1" latinLnBrk="0" hangingPunct="1">
        <a:defRPr sz="2338" kern="1200">
          <a:solidFill>
            <a:schemeClr val="tx1"/>
          </a:solidFill>
          <a:latin typeface="+mn-lt"/>
          <a:ea typeface="+mn-ea"/>
          <a:cs typeface="+mn-cs"/>
        </a:defRPr>
      </a:lvl5pPr>
      <a:lvl6pPr marL="2969497" algn="l" defTabSz="1187798" rtl="0" eaLnBrk="1" latinLnBrk="0" hangingPunct="1">
        <a:defRPr sz="2338" kern="1200">
          <a:solidFill>
            <a:schemeClr val="tx1"/>
          </a:solidFill>
          <a:latin typeface="+mn-lt"/>
          <a:ea typeface="+mn-ea"/>
          <a:cs typeface="+mn-cs"/>
        </a:defRPr>
      </a:lvl6pPr>
      <a:lvl7pPr marL="3563396" algn="l" defTabSz="1187798" rtl="0" eaLnBrk="1" latinLnBrk="0" hangingPunct="1">
        <a:defRPr sz="2338" kern="1200">
          <a:solidFill>
            <a:schemeClr val="tx1"/>
          </a:solidFill>
          <a:latin typeface="+mn-lt"/>
          <a:ea typeface="+mn-ea"/>
          <a:cs typeface="+mn-cs"/>
        </a:defRPr>
      </a:lvl7pPr>
      <a:lvl8pPr marL="4157297" algn="l" defTabSz="1187798" rtl="0" eaLnBrk="1" latinLnBrk="0" hangingPunct="1">
        <a:defRPr sz="2338" kern="1200">
          <a:solidFill>
            <a:schemeClr val="tx1"/>
          </a:solidFill>
          <a:latin typeface="+mn-lt"/>
          <a:ea typeface="+mn-ea"/>
          <a:cs typeface="+mn-cs"/>
        </a:defRPr>
      </a:lvl8pPr>
      <a:lvl9pPr marL="4751195" algn="l" defTabSz="1187798" rtl="0" eaLnBrk="1" latinLnBrk="0" hangingPunct="1">
        <a:defRPr sz="233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1">
          <p15:clr>
            <a:srgbClr val="F26B43"/>
          </p15:clr>
        </p15:guide>
        <p15:guide id="2" pos="3842">
          <p15:clr>
            <a:srgbClr val="F26B43"/>
          </p15:clr>
        </p15:guide>
        <p15:guide id="3" pos="458">
          <p15:clr>
            <a:srgbClr val="F26B43"/>
          </p15:clr>
        </p15:guide>
        <p15:guide id="4" pos="7216">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79" descr="dd"/>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0" y="6224589"/>
            <a:ext cx="12205233"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80" name="Text Box 8"/>
          <p:cNvSpPr txBox="1">
            <a:spLocks noChangeArrowheads="1"/>
          </p:cNvSpPr>
          <p:nvPr/>
        </p:nvSpPr>
        <p:spPr bwMode="auto">
          <a:xfrm>
            <a:off x="870291" y="6438900"/>
            <a:ext cx="2761242" cy="265574"/>
          </a:xfrm>
          <a:prstGeom prst="rect">
            <a:avLst/>
          </a:prstGeom>
          <a:noFill/>
          <a:ln w="9525">
            <a:noFill/>
            <a:miter lim="800000"/>
            <a:headEnd/>
            <a:tailEnd/>
          </a:ln>
        </p:spPr>
        <p:txBody>
          <a:bodyPr wrap="none" lIns="80124" tIns="40063" rIns="80124" bIns="40063">
            <a:spAutoFit/>
          </a:bodyPr>
          <a:lstStyle/>
          <a:p>
            <a:pPr defTabSz="801688" eaLnBrk="0" fontAlgn="base" hangingPunct="0">
              <a:spcBef>
                <a:spcPct val="0"/>
              </a:spcBef>
              <a:spcAft>
                <a:spcPct val="0"/>
              </a:spcAft>
              <a:defRPr/>
            </a:pPr>
            <a:r>
              <a:rPr lang="en-US" altLang="zh-CN" sz="1200">
                <a:solidFill>
                  <a:srgbClr val="000000"/>
                </a:solidFill>
                <a:latin typeface="FrutigerNext LT Bold" charset="0"/>
                <a:ea typeface="ＭＳ Ｐゴシック" panose="020B0600070205080204" pitchFamily="34" charset="-128"/>
              </a:rPr>
              <a:t>HUAWEI TECHNOLOGIES CO., LTD.</a:t>
            </a:r>
            <a:endParaRPr lang="en-US" altLang="zh-CN" sz="2200">
              <a:solidFill>
                <a:srgbClr val="000000"/>
              </a:solidFill>
              <a:latin typeface="Arial" pitchFamily="34" charset="0"/>
              <a:ea typeface="ＭＳ Ｐゴシック" panose="020B0600070205080204" pitchFamily="34" charset="-128"/>
            </a:endParaRPr>
          </a:p>
        </p:txBody>
      </p:sp>
      <p:sp>
        <p:nvSpPr>
          <p:cNvPr id="28682" name="Rectangle 10"/>
          <p:cNvSpPr>
            <a:spLocks noGrp="1" noChangeArrowheads="1"/>
          </p:cNvSpPr>
          <p:nvPr>
            <p:ph type="dt" sz="half" idx="2"/>
          </p:nvPr>
        </p:nvSpPr>
        <p:spPr bwMode="auto">
          <a:xfrm>
            <a:off x="8484798" y="6489701"/>
            <a:ext cx="2797208"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eaLnBrk="0" hangingPunct="0">
              <a:lnSpc>
                <a:spcPct val="85000"/>
              </a:lnSpc>
              <a:defRPr sz="1200" b="0">
                <a:solidFill>
                  <a:schemeClr val="tx1"/>
                </a:solidFill>
                <a:latin typeface="FrutigerNext LT Bold" pitchFamily="1" charset="0"/>
              </a:defRPr>
            </a:lvl1pPr>
          </a:lstStyle>
          <a:p>
            <a:pPr defTabSz="914400" fontAlgn="base">
              <a:spcBef>
                <a:spcPct val="0"/>
              </a:spcBef>
              <a:spcAft>
                <a:spcPct val="0"/>
              </a:spcAft>
            </a:pPr>
            <a:r>
              <a:rPr lang="de-DE" altLang="zh-CN">
                <a:solidFill>
                  <a:srgbClr val="000000"/>
                </a:solidFill>
                <a:ea typeface="ＭＳ Ｐゴシック" panose="020B0600070205080204" pitchFamily="34" charset="-128"/>
              </a:rPr>
              <a:t>Page </a:t>
            </a:r>
            <a:fld id="{A8A1D718-7BEC-4CB7-8890-DD6742829983}" type="slidenum">
              <a:rPr lang="de-DE" altLang="zh-CN" smtClean="0">
                <a:solidFill>
                  <a:srgbClr val="000000"/>
                </a:solidFill>
                <a:ea typeface="ＭＳ Ｐゴシック" panose="020B0600070205080204" pitchFamily="34" charset="-128"/>
              </a:rPr>
              <a:pPr defTabSz="914400" fontAlgn="base">
                <a:spcBef>
                  <a:spcPct val="0"/>
                </a:spcBef>
                <a:spcAft>
                  <a:spcPct val="0"/>
                </a:spcAft>
              </a:pPr>
              <a:t>‹#›</a:t>
            </a:fld>
            <a:endParaRPr lang="en-GB" altLang="zh-CN">
              <a:solidFill>
                <a:srgbClr val="000000"/>
              </a:solidFill>
              <a:ea typeface="ＭＳ Ｐゴシック" panose="020B0600070205080204" pitchFamily="34" charset="-128"/>
            </a:endParaRPr>
          </a:p>
        </p:txBody>
      </p:sp>
      <p:sp>
        <p:nvSpPr>
          <p:cNvPr id="1030" name="Rectangle 13"/>
          <p:cNvSpPr>
            <a:spLocks noGrp="1" noChangeArrowheads="1"/>
          </p:cNvSpPr>
          <p:nvPr>
            <p:ph type="title"/>
          </p:nvPr>
        </p:nvSpPr>
        <p:spPr bwMode="auto">
          <a:xfrm>
            <a:off x="540000" y="180000"/>
            <a:ext cx="10980000" cy="46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0139" tIns="40069" rIns="80139" bIns="40069" numCol="1" anchor="ctr" anchorCtr="0" compatLnSpc="1">
            <a:prstTxWarp prst="textNoShape">
              <a:avLst/>
            </a:prstTxWarp>
          </a:bodyPr>
          <a:lstStyle/>
          <a:p>
            <a:pPr lvl="0"/>
            <a:r>
              <a:rPr lang="zh-CN" altLang="en-US"/>
              <a:t>单击此处编辑母版标题样式</a:t>
            </a:r>
          </a:p>
        </p:txBody>
      </p:sp>
      <p:sp>
        <p:nvSpPr>
          <p:cNvPr id="28693" name="Rectangle 21"/>
          <p:cNvSpPr>
            <a:spLocks noChangeArrowheads="1"/>
          </p:cNvSpPr>
          <p:nvPr/>
        </p:nvSpPr>
        <p:spPr bwMode="auto">
          <a:xfrm>
            <a:off x="5192095" y="6438900"/>
            <a:ext cx="1565979" cy="265536"/>
          </a:xfrm>
          <a:prstGeom prst="rect">
            <a:avLst/>
          </a:prstGeom>
          <a:noFill/>
          <a:ln w="9525" algn="ctr">
            <a:noFill/>
            <a:miter lim="800000"/>
            <a:headEnd/>
            <a:tailEnd/>
          </a:ln>
          <a:effectLst/>
        </p:spPr>
        <p:txBody>
          <a:bodyPr wrap="none" lIns="80092" tIns="40044" rIns="80092" bIns="40044">
            <a:spAutoFit/>
          </a:bodyPr>
          <a:lstStyle/>
          <a:p>
            <a:pPr defTabSz="801688" eaLnBrk="0" fontAlgn="base" hangingPunct="0">
              <a:spcBef>
                <a:spcPct val="0"/>
              </a:spcBef>
              <a:spcAft>
                <a:spcPct val="0"/>
              </a:spcAft>
              <a:defRPr/>
            </a:pPr>
            <a:r>
              <a:rPr lang="en-US" altLang="zh-CN" sz="1200">
                <a:solidFill>
                  <a:srgbClr val="000000"/>
                </a:solidFill>
                <a:latin typeface="FrutigerNext LT Bold" pitchFamily="20" charset="0"/>
                <a:ea typeface="MS PGothic" pitchFamily="34" charset="-128"/>
              </a:rPr>
              <a:t>Huawei Confidential </a:t>
            </a:r>
          </a:p>
        </p:txBody>
      </p:sp>
      <p:sp>
        <p:nvSpPr>
          <p:cNvPr id="28694" name="Rectangle 22"/>
          <p:cNvSpPr>
            <a:spLocks noChangeArrowheads="1"/>
          </p:cNvSpPr>
          <p:nvPr/>
        </p:nvSpPr>
        <p:spPr bwMode="auto">
          <a:xfrm>
            <a:off x="-2545227" y="528638"/>
            <a:ext cx="2460528" cy="5307012"/>
          </a:xfrm>
          <a:prstGeom prst="rect">
            <a:avLst/>
          </a:prstGeom>
          <a:noFill/>
          <a:ln w="9525">
            <a:noFill/>
            <a:miter lim="800000"/>
            <a:headEnd/>
            <a:tailEnd/>
          </a:ln>
          <a:effectLst/>
        </p:spPr>
        <p:txBody>
          <a:bodyPr lIns="80124" tIns="40063" rIns="80124" bIns="40063"/>
          <a:lstStyle/>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latin typeface="Arial" charset="0"/>
              </a:rPr>
              <a:t>英文标题</a:t>
            </a:r>
            <a:r>
              <a:rPr kumimoji="1" lang="en-US" altLang="zh-CN" sz="1100">
                <a:solidFill>
                  <a:srgbClr val="FFFFFF"/>
                </a:solidFill>
                <a:latin typeface="Arial" charset="0"/>
              </a:rPr>
              <a:t>:32-35pt  </a:t>
            </a:r>
            <a:endParaRPr kumimoji="1" lang="zh-CN" altLang="en-US" sz="1100">
              <a:solidFill>
                <a:srgbClr val="FFFFFF"/>
              </a:solidFill>
              <a:latin typeface="Arial" charset="0"/>
            </a:endParaRP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latin typeface="Arial" charset="0"/>
              </a:rPr>
              <a:t>颜色</a:t>
            </a:r>
            <a:r>
              <a:rPr kumimoji="1" lang="en-US" altLang="zh-CN" sz="1100">
                <a:solidFill>
                  <a:srgbClr val="FFFFFF"/>
                </a:solidFill>
                <a:latin typeface="Arial" charset="0"/>
              </a:rPr>
              <a:t>: R153 G0 B0</a:t>
            </a: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rPr>
              <a:t>内部使用字体 </a:t>
            </a:r>
            <a:r>
              <a:rPr kumimoji="1" lang="en-US" altLang="zh-CN" sz="1100">
                <a:solidFill>
                  <a:srgbClr val="FFFFFF"/>
                </a:solidFill>
              </a:rPr>
              <a:t>:</a:t>
            </a: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en-US" altLang="zh-CN" sz="1100">
                <a:solidFill>
                  <a:srgbClr val="FFFFFF"/>
                </a:solidFill>
              </a:rPr>
              <a:t>FrutigerNext LT Medium</a:t>
            </a: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rPr>
              <a:t>外部使用字体 </a:t>
            </a:r>
            <a:r>
              <a:rPr kumimoji="1" lang="en-US" altLang="zh-CN" sz="1100">
                <a:solidFill>
                  <a:srgbClr val="FFFFFF"/>
                </a:solidFill>
              </a:rPr>
              <a:t>: Arial</a:t>
            </a:r>
          </a:p>
          <a:p>
            <a:pPr algn="r" defTabSz="801688" fontAlgn="base">
              <a:lnSpc>
                <a:spcPct val="75000"/>
              </a:lnSpc>
              <a:spcBef>
                <a:spcPct val="20000"/>
              </a:spcBef>
              <a:spcAft>
                <a:spcPct val="0"/>
              </a:spcAft>
              <a:buClr>
                <a:srgbClr val="990000"/>
              </a:buClr>
              <a:buSzPct val="75000"/>
              <a:buFont typeface="Wingdings" pitchFamily="2" charset="2"/>
              <a:buNone/>
              <a:defRPr/>
            </a:pPr>
            <a:endParaRPr kumimoji="1" lang="en-US" altLang="zh-CN" sz="1100">
              <a:solidFill>
                <a:srgbClr val="FFFFFF"/>
              </a:solidFill>
              <a:latin typeface="Arial" charset="0"/>
            </a:endParaRP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latin typeface="Arial" charset="0"/>
              </a:rPr>
              <a:t>中文标题</a:t>
            </a:r>
            <a:r>
              <a:rPr kumimoji="1" lang="en-US" altLang="zh-CN" sz="1100">
                <a:solidFill>
                  <a:srgbClr val="FFFFFF"/>
                </a:solidFill>
                <a:latin typeface="Arial" charset="0"/>
              </a:rPr>
              <a:t>:30-32pt  </a:t>
            </a:r>
            <a:endParaRPr kumimoji="1" lang="zh-CN" altLang="en-US" sz="1100">
              <a:solidFill>
                <a:srgbClr val="FFFFFF"/>
              </a:solidFill>
              <a:latin typeface="Arial" charset="0"/>
            </a:endParaRP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latin typeface="Arial" charset="0"/>
              </a:rPr>
              <a:t>颜色</a:t>
            </a:r>
            <a:r>
              <a:rPr kumimoji="1" lang="en-US" altLang="zh-CN" sz="1100">
                <a:solidFill>
                  <a:srgbClr val="FFFFFF"/>
                </a:solidFill>
                <a:latin typeface="Arial" charset="0"/>
              </a:rPr>
              <a:t>: R153 G0 B0</a:t>
            </a: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latin typeface="Arial" charset="0"/>
              </a:rPr>
              <a:t>字体</a:t>
            </a:r>
            <a:r>
              <a:rPr kumimoji="1" lang="en-US" altLang="zh-CN" sz="1100">
                <a:solidFill>
                  <a:srgbClr val="FFFFFF"/>
                </a:solidFill>
                <a:latin typeface="Arial" charset="0"/>
              </a:rPr>
              <a:t>:</a:t>
            </a:r>
            <a:r>
              <a:rPr kumimoji="1" lang="zh-CN" altLang="en-US" sz="1100">
                <a:solidFill>
                  <a:srgbClr val="FFFFFF"/>
                </a:solidFill>
                <a:latin typeface="Arial" charset="0"/>
              </a:rPr>
              <a:t>黑体</a:t>
            </a:r>
          </a:p>
          <a:p>
            <a:pPr algn="r" defTabSz="801688" fontAlgn="base">
              <a:lnSpc>
                <a:spcPct val="125000"/>
              </a:lnSpc>
              <a:spcBef>
                <a:spcPct val="20000"/>
              </a:spcBef>
              <a:spcAft>
                <a:spcPct val="0"/>
              </a:spcAft>
              <a:buClr>
                <a:srgbClr val="990000"/>
              </a:buClr>
              <a:buSzPct val="75000"/>
              <a:buFont typeface="Wingdings" pitchFamily="2" charset="2"/>
              <a:buNone/>
              <a:defRPr/>
            </a:pPr>
            <a:endParaRPr kumimoji="1" lang="zh-CN" altLang="en-US" sz="1100">
              <a:solidFill>
                <a:srgbClr val="FFFFFF"/>
              </a:solidFill>
              <a:latin typeface="Arial" charset="0"/>
            </a:endParaRPr>
          </a:p>
          <a:p>
            <a:pPr algn="r" defTabSz="801688" fontAlgn="base">
              <a:lnSpc>
                <a:spcPct val="125000"/>
              </a:lnSpc>
              <a:spcBef>
                <a:spcPct val="20000"/>
              </a:spcBef>
              <a:spcAft>
                <a:spcPct val="0"/>
              </a:spcAft>
              <a:buClr>
                <a:srgbClr val="990000"/>
              </a:buClr>
              <a:buSzPct val="75000"/>
              <a:buFont typeface="Wingdings" pitchFamily="2" charset="2"/>
              <a:buNone/>
              <a:defRPr/>
            </a:pPr>
            <a:endParaRPr kumimoji="1" lang="zh-CN" altLang="en-US" sz="1100">
              <a:solidFill>
                <a:srgbClr val="FFFFFF"/>
              </a:solidFill>
              <a:latin typeface="Arial" charset="0"/>
            </a:endParaRPr>
          </a:p>
          <a:p>
            <a:pPr algn="r" defTabSz="801688" fontAlgn="base">
              <a:lnSpc>
                <a:spcPct val="125000"/>
              </a:lnSpc>
              <a:spcBef>
                <a:spcPct val="20000"/>
              </a:spcBef>
              <a:spcAft>
                <a:spcPct val="0"/>
              </a:spcAft>
              <a:buClr>
                <a:srgbClr val="990000"/>
              </a:buClr>
              <a:buSzPct val="75000"/>
              <a:buFont typeface="Wingdings" pitchFamily="2" charset="2"/>
              <a:buNone/>
              <a:defRPr/>
            </a:pPr>
            <a:endParaRPr kumimoji="1" lang="zh-CN" altLang="en-US" sz="1100">
              <a:solidFill>
                <a:srgbClr val="FFFFFF"/>
              </a:solidFill>
              <a:latin typeface="Arial" charset="0"/>
            </a:endParaRP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latin typeface="Arial" charset="0"/>
              </a:rPr>
              <a:t>英文正文</a:t>
            </a:r>
            <a:r>
              <a:rPr kumimoji="1" lang="en-US" altLang="zh-CN" sz="1100">
                <a:solidFill>
                  <a:srgbClr val="FFFFFF"/>
                </a:solidFill>
                <a:latin typeface="Arial" charset="0"/>
              </a:rPr>
              <a:t>:20-22pt</a:t>
            </a: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latin typeface="Arial" charset="0"/>
              </a:rPr>
              <a:t>子目录 </a:t>
            </a:r>
            <a:r>
              <a:rPr kumimoji="1" lang="en-US" altLang="zh-CN" sz="1100">
                <a:solidFill>
                  <a:srgbClr val="FFFFFF"/>
                </a:solidFill>
                <a:latin typeface="Arial" charset="0"/>
              </a:rPr>
              <a:t>(2-5</a:t>
            </a:r>
            <a:r>
              <a:rPr kumimoji="1" lang="zh-CN" altLang="en-US" sz="1100">
                <a:solidFill>
                  <a:srgbClr val="FFFFFF"/>
                </a:solidFill>
                <a:latin typeface="Arial" charset="0"/>
              </a:rPr>
              <a:t>级</a:t>
            </a:r>
            <a:r>
              <a:rPr kumimoji="1" lang="en-US" altLang="zh-CN" sz="1100">
                <a:solidFill>
                  <a:srgbClr val="FFFFFF"/>
                </a:solidFill>
                <a:latin typeface="Arial" charset="0"/>
              </a:rPr>
              <a:t>) :18pt  </a:t>
            </a: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latin typeface="Arial" charset="0"/>
              </a:rPr>
              <a:t>颜色</a:t>
            </a:r>
            <a:r>
              <a:rPr kumimoji="1" lang="en-US" altLang="zh-CN" sz="1100">
                <a:solidFill>
                  <a:srgbClr val="FFFFFF"/>
                </a:solidFill>
                <a:latin typeface="Arial" charset="0"/>
              </a:rPr>
              <a:t>:</a:t>
            </a:r>
            <a:r>
              <a:rPr kumimoji="1" lang="zh-CN" altLang="en-US" sz="1100">
                <a:solidFill>
                  <a:srgbClr val="FFFFFF"/>
                </a:solidFill>
                <a:latin typeface="Arial" charset="0"/>
              </a:rPr>
              <a:t>黑色</a:t>
            </a: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rPr>
              <a:t>内部使用字体 </a:t>
            </a:r>
            <a:r>
              <a:rPr kumimoji="1" lang="en-US" altLang="zh-CN" sz="1100">
                <a:solidFill>
                  <a:srgbClr val="FFFFFF"/>
                </a:solidFill>
              </a:rPr>
              <a:t>:</a:t>
            </a: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en-US" altLang="zh-CN" sz="1100">
                <a:solidFill>
                  <a:srgbClr val="FFFFFF"/>
                </a:solidFill>
              </a:rPr>
              <a:t>FrutigerNext LT Regular</a:t>
            </a: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rPr>
              <a:t>外部使用字体 </a:t>
            </a:r>
            <a:r>
              <a:rPr kumimoji="1" lang="en-US" altLang="zh-CN" sz="1100">
                <a:solidFill>
                  <a:srgbClr val="FFFFFF"/>
                </a:solidFill>
              </a:rPr>
              <a:t>: Arial</a:t>
            </a:r>
          </a:p>
          <a:p>
            <a:pPr algn="r" defTabSz="801688" fontAlgn="base">
              <a:lnSpc>
                <a:spcPct val="75000"/>
              </a:lnSpc>
              <a:spcBef>
                <a:spcPct val="20000"/>
              </a:spcBef>
              <a:spcAft>
                <a:spcPct val="0"/>
              </a:spcAft>
              <a:buClr>
                <a:srgbClr val="990000"/>
              </a:buClr>
              <a:buSzPct val="75000"/>
              <a:buFont typeface="Wingdings" pitchFamily="2" charset="2"/>
              <a:buNone/>
              <a:defRPr/>
            </a:pPr>
            <a:endParaRPr kumimoji="1" lang="en-US" altLang="zh-CN" sz="1100">
              <a:solidFill>
                <a:srgbClr val="FFFFFF"/>
              </a:solidFill>
              <a:latin typeface="Arial" charset="0"/>
            </a:endParaRP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latin typeface="Arial" charset="0"/>
              </a:rPr>
              <a:t>中文正文</a:t>
            </a:r>
            <a:r>
              <a:rPr kumimoji="1" lang="en-US" altLang="zh-CN" sz="1100">
                <a:solidFill>
                  <a:srgbClr val="FFFFFF"/>
                </a:solidFill>
                <a:latin typeface="Arial" charset="0"/>
              </a:rPr>
              <a:t>:18-20pt</a:t>
            </a: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latin typeface="Arial" charset="0"/>
              </a:rPr>
              <a:t>子目录</a:t>
            </a:r>
            <a:r>
              <a:rPr kumimoji="1" lang="en-US" altLang="zh-CN" sz="1100">
                <a:solidFill>
                  <a:srgbClr val="FFFFFF"/>
                </a:solidFill>
                <a:latin typeface="Arial" charset="0"/>
              </a:rPr>
              <a:t>(2-5</a:t>
            </a:r>
            <a:r>
              <a:rPr kumimoji="1" lang="zh-CN" altLang="en-US" sz="1100">
                <a:solidFill>
                  <a:srgbClr val="FFFFFF"/>
                </a:solidFill>
                <a:latin typeface="Arial" charset="0"/>
              </a:rPr>
              <a:t>级</a:t>
            </a:r>
            <a:r>
              <a:rPr kumimoji="1" lang="en-US" altLang="zh-CN" sz="1100">
                <a:solidFill>
                  <a:srgbClr val="FFFFFF"/>
                </a:solidFill>
                <a:latin typeface="Arial" charset="0"/>
              </a:rPr>
              <a:t>):18pt </a:t>
            </a:r>
            <a:endParaRPr kumimoji="1" lang="zh-CN" altLang="en-US" sz="1100">
              <a:solidFill>
                <a:srgbClr val="FFFFFF"/>
              </a:solidFill>
              <a:latin typeface="Arial" charset="0"/>
            </a:endParaRP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latin typeface="Arial" charset="0"/>
              </a:rPr>
              <a:t>颜色</a:t>
            </a:r>
            <a:r>
              <a:rPr kumimoji="1" lang="en-US" altLang="zh-CN" sz="1100">
                <a:solidFill>
                  <a:srgbClr val="FFFFFF"/>
                </a:solidFill>
                <a:latin typeface="Arial" charset="0"/>
              </a:rPr>
              <a:t>:</a:t>
            </a:r>
            <a:r>
              <a:rPr kumimoji="1" lang="zh-CN" altLang="en-US" sz="1100">
                <a:solidFill>
                  <a:srgbClr val="FFFFFF"/>
                </a:solidFill>
                <a:latin typeface="Arial" charset="0"/>
              </a:rPr>
              <a:t>黑色</a:t>
            </a: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latin typeface="Arial" charset="0"/>
              </a:rPr>
              <a:t>字体</a:t>
            </a:r>
            <a:r>
              <a:rPr kumimoji="1" lang="en-US" altLang="zh-CN" sz="1100">
                <a:solidFill>
                  <a:srgbClr val="FFFFFF"/>
                </a:solidFill>
                <a:latin typeface="Arial" charset="0"/>
              </a:rPr>
              <a:t>:</a:t>
            </a:r>
            <a:r>
              <a:rPr kumimoji="1" lang="zh-CN" altLang="en-US" sz="1100">
                <a:solidFill>
                  <a:srgbClr val="FFFFFF"/>
                </a:solidFill>
                <a:latin typeface="Arial" charset="0"/>
              </a:rPr>
              <a:t>细黑体 </a:t>
            </a:r>
          </a:p>
          <a:p>
            <a:pPr algn="r" defTabSz="801688" fontAlgn="base">
              <a:lnSpc>
                <a:spcPct val="125000"/>
              </a:lnSpc>
              <a:spcBef>
                <a:spcPct val="20000"/>
              </a:spcBef>
              <a:spcAft>
                <a:spcPct val="0"/>
              </a:spcAft>
              <a:buClr>
                <a:srgbClr val="990000"/>
              </a:buClr>
              <a:buSzPct val="75000"/>
              <a:buFont typeface="Wingdings" pitchFamily="2" charset="2"/>
              <a:buNone/>
              <a:defRPr/>
            </a:pPr>
            <a:endParaRPr kumimoji="1" lang="zh-CN" altLang="en-US" sz="1100">
              <a:solidFill>
                <a:srgbClr val="FFFFFF"/>
              </a:solidFill>
              <a:latin typeface="Arial" charset="0"/>
            </a:endParaRPr>
          </a:p>
          <a:p>
            <a:pPr algn="r" defTabSz="801688" fontAlgn="base">
              <a:lnSpc>
                <a:spcPct val="125000"/>
              </a:lnSpc>
              <a:spcBef>
                <a:spcPct val="20000"/>
              </a:spcBef>
              <a:spcAft>
                <a:spcPct val="0"/>
              </a:spcAft>
              <a:buClr>
                <a:srgbClr val="990000"/>
              </a:buClr>
              <a:buSzPct val="75000"/>
              <a:buFont typeface="Wingdings" pitchFamily="2" charset="2"/>
              <a:buNone/>
              <a:defRPr/>
            </a:pPr>
            <a:endParaRPr kumimoji="1" lang="zh-CN" altLang="en-US" sz="1100">
              <a:solidFill>
                <a:srgbClr val="FFFFFF"/>
              </a:solidFill>
              <a:latin typeface="Arial" charset="0"/>
            </a:endParaRPr>
          </a:p>
          <a:p>
            <a:pPr algn="r" defTabSz="801688" fontAlgn="base">
              <a:lnSpc>
                <a:spcPct val="125000"/>
              </a:lnSpc>
              <a:spcBef>
                <a:spcPct val="20000"/>
              </a:spcBef>
              <a:spcAft>
                <a:spcPct val="0"/>
              </a:spcAft>
              <a:buClr>
                <a:srgbClr val="990000"/>
              </a:buClr>
              <a:buSzPct val="75000"/>
              <a:buFont typeface="Wingdings" pitchFamily="2" charset="2"/>
              <a:buNone/>
              <a:defRPr/>
            </a:pPr>
            <a:endParaRPr kumimoji="1" lang="en-US" altLang="zh-CN" sz="1100">
              <a:solidFill>
                <a:srgbClr val="FFFFFF"/>
              </a:solidFill>
              <a:latin typeface="Arial" charset="0"/>
            </a:endParaRPr>
          </a:p>
          <a:p>
            <a:pPr algn="r" defTabSz="801688" fontAlgn="base">
              <a:lnSpc>
                <a:spcPct val="125000"/>
              </a:lnSpc>
              <a:spcBef>
                <a:spcPct val="20000"/>
              </a:spcBef>
              <a:spcAft>
                <a:spcPct val="0"/>
              </a:spcAft>
              <a:buClr>
                <a:srgbClr val="990000"/>
              </a:buClr>
              <a:buSzPct val="75000"/>
              <a:buFont typeface="Wingdings" pitchFamily="2" charset="2"/>
              <a:buNone/>
              <a:defRPr/>
            </a:pPr>
            <a:endParaRPr kumimoji="1" lang="en-US" altLang="zh-CN" sz="1100">
              <a:solidFill>
                <a:srgbClr val="FFFFFF"/>
              </a:solidFill>
              <a:latin typeface="Arial" charset="0"/>
            </a:endParaRPr>
          </a:p>
          <a:p>
            <a:pPr algn="r" defTabSz="801688" fontAlgn="base">
              <a:lnSpc>
                <a:spcPct val="125000"/>
              </a:lnSpc>
              <a:spcBef>
                <a:spcPct val="20000"/>
              </a:spcBef>
              <a:spcAft>
                <a:spcPct val="0"/>
              </a:spcAft>
              <a:buClr>
                <a:srgbClr val="990000"/>
              </a:buClr>
              <a:buSzPct val="75000"/>
              <a:buFont typeface="Wingdings" pitchFamily="2" charset="2"/>
              <a:buNone/>
              <a:defRPr/>
            </a:pPr>
            <a:endParaRPr kumimoji="1" lang="zh-CN" altLang="en-US" sz="1100">
              <a:solidFill>
                <a:srgbClr val="000000"/>
              </a:solidFill>
              <a:latin typeface="Arial" charset="0"/>
            </a:endParaRPr>
          </a:p>
        </p:txBody>
      </p:sp>
      <p:sp>
        <p:nvSpPr>
          <p:cNvPr id="28734" name="Rectangle 62"/>
          <p:cNvSpPr>
            <a:spLocks noChangeArrowheads="1"/>
          </p:cNvSpPr>
          <p:nvPr/>
        </p:nvSpPr>
        <p:spPr bwMode="auto">
          <a:xfrm>
            <a:off x="12270876" y="1423988"/>
            <a:ext cx="1399663" cy="2005012"/>
          </a:xfrm>
          <a:prstGeom prst="rect">
            <a:avLst/>
          </a:prstGeom>
          <a:noFill/>
          <a:ln w="9525">
            <a:noFill/>
            <a:miter lim="800000"/>
            <a:headEnd/>
            <a:tailEnd/>
          </a:ln>
          <a:effectLst/>
        </p:spPr>
        <p:txBody>
          <a:bodyPr lIns="80124" tIns="40063" rIns="80124" bIns="40063"/>
          <a:lstStyle/>
          <a:p>
            <a:pPr defTabSz="801688" fontAlgn="base">
              <a:lnSpc>
                <a:spcPct val="120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rPr>
              <a:t>配色参考方案：</a:t>
            </a:r>
          </a:p>
          <a:p>
            <a:pPr defTabSz="801688" fontAlgn="base">
              <a:lnSpc>
                <a:spcPct val="120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rPr>
              <a:t>建议同一页面内不超过四种颜色，以下是</a:t>
            </a:r>
            <a:r>
              <a:rPr kumimoji="1" lang="en-US" altLang="zh-CN" sz="1100">
                <a:solidFill>
                  <a:srgbClr val="FFFFFF"/>
                </a:solidFill>
              </a:rPr>
              <a:t>13</a:t>
            </a:r>
            <a:r>
              <a:rPr kumimoji="1" lang="zh-CN" altLang="en-US" sz="1100">
                <a:solidFill>
                  <a:srgbClr val="FFFFFF"/>
                </a:solidFill>
              </a:rPr>
              <a:t>组配色方案，同一页面内只选择一组使用。（仅供参考）</a:t>
            </a:r>
          </a:p>
          <a:p>
            <a:pPr defTabSz="801688" fontAlgn="base">
              <a:lnSpc>
                <a:spcPct val="125000"/>
              </a:lnSpc>
              <a:spcBef>
                <a:spcPct val="20000"/>
              </a:spcBef>
              <a:spcAft>
                <a:spcPct val="0"/>
              </a:spcAft>
              <a:buClr>
                <a:srgbClr val="990000"/>
              </a:buClr>
              <a:buSzPct val="75000"/>
              <a:buFont typeface="Wingdings" pitchFamily="2" charset="2"/>
              <a:buNone/>
              <a:defRPr/>
            </a:pPr>
            <a:endParaRPr kumimoji="1" lang="en-US" altLang="zh-CN" sz="1100">
              <a:solidFill>
                <a:srgbClr val="FFFFFF"/>
              </a:solidFill>
            </a:endParaRPr>
          </a:p>
          <a:p>
            <a:pPr defTabSz="801688" fontAlgn="base">
              <a:lnSpc>
                <a:spcPct val="125000"/>
              </a:lnSpc>
              <a:spcBef>
                <a:spcPct val="20000"/>
              </a:spcBef>
              <a:spcAft>
                <a:spcPct val="0"/>
              </a:spcAft>
              <a:buClr>
                <a:srgbClr val="990000"/>
              </a:buClr>
              <a:buSzPct val="75000"/>
              <a:buFont typeface="Wingdings" pitchFamily="2" charset="2"/>
              <a:buChar char="n"/>
              <a:defRPr/>
            </a:pPr>
            <a:endParaRPr kumimoji="1" lang="en-US" altLang="zh-CN" sz="1100">
              <a:solidFill>
                <a:srgbClr val="FFFFFF"/>
              </a:solidFill>
            </a:endParaRPr>
          </a:p>
          <a:p>
            <a:pPr defTabSz="801688" fontAlgn="base">
              <a:lnSpc>
                <a:spcPct val="125000"/>
              </a:lnSpc>
              <a:spcBef>
                <a:spcPct val="20000"/>
              </a:spcBef>
              <a:spcAft>
                <a:spcPct val="0"/>
              </a:spcAft>
              <a:buClr>
                <a:srgbClr val="990000"/>
              </a:buClr>
              <a:buSzPct val="75000"/>
              <a:buFont typeface="Wingdings" pitchFamily="2" charset="2"/>
              <a:buChar char="n"/>
              <a:defRPr/>
            </a:pPr>
            <a:endParaRPr kumimoji="1" lang="zh-CN" altLang="en-US" sz="1100">
              <a:solidFill>
                <a:srgbClr val="FFFFFF"/>
              </a:solidFill>
            </a:endParaRPr>
          </a:p>
        </p:txBody>
      </p:sp>
      <p:sp>
        <p:nvSpPr>
          <p:cNvPr id="28737" name="Rectangle 65"/>
          <p:cNvSpPr>
            <a:spLocks noChangeArrowheads="1"/>
          </p:cNvSpPr>
          <p:nvPr/>
        </p:nvSpPr>
        <p:spPr bwMode="auto">
          <a:xfrm>
            <a:off x="12270876" y="-61913"/>
            <a:ext cx="1399663" cy="838201"/>
          </a:xfrm>
          <a:prstGeom prst="rect">
            <a:avLst/>
          </a:prstGeom>
          <a:noFill/>
          <a:ln w="9525">
            <a:noFill/>
            <a:miter lim="800000"/>
            <a:headEnd/>
            <a:tailEnd/>
          </a:ln>
          <a:effectLst/>
        </p:spPr>
        <p:txBody>
          <a:bodyPr lIns="80124" tIns="40063" rIns="80124" bIns="40063"/>
          <a:lstStyle/>
          <a:p>
            <a:pPr defTabSz="801688" fontAlgn="base">
              <a:lnSpc>
                <a:spcPct val="120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rPr>
              <a:t>客户或者合作伙伴的标志放在右上角</a:t>
            </a:r>
            <a:r>
              <a:rPr kumimoji="1" lang="en-US" altLang="zh-CN" sz="1100">
                <a:solidFill>
                  <a:srgbClr val="FFFFFF"/>
                </a:solidFill>
              </a:rPr>
              <a:t>.</a:t>
            </a:r>
          </a:p>
          <a:p>
            <a:pPr defTabSz="801688" fontAlgn="base">
              <a:lnSpc>
                <a:spcPct val="125000"/>
              </a:lnSpc>
              <a:spcBef>
                <a:spcPct val="20000"/>
              </a:spcBef>
              <a:spcAft>
                <a:spcPct val="0"/>
              </a:spcAft>
              <a:buClr>
                <a:srgbClr val="990000"/>
              </a:buClr>
              <a:buSzPct val="75000"/>
              <a:buFont typeface="Wingdings" pitchFamily="2" charset="2"/>
              <a:buNone/>
              <a:defRPr/>
            </a:pPr>
            <a:endParaRPr kumimoji="1" lang="en-US" altLang="zh-CN" sz="1100">
              <a:solidFill>
                <a:srgbClr val="FFFFFF"/>
              </a:solidFill>
            </a:endParaRPr>
          </a:p>
          <a:p>
            <a:pPr defTabSz="801688" fontAlgn="base">
              <a:lnSpc>
                <a:spcPct val="125000"/>
              </a:lnSpc>
              <a:spcBef>
                <a:spcPct val="20000"/>
              </a:spcBef>
              <a:spcAft>
                <a:spcPct val="0"/>
              </a:spcAft>
              <a:buClr>
                <a:srgbClr val="990000"/>
              </a:buClr>
              <a:buSzPct val="75000"/>
              <a:buFont typeface="Wingdings" pitchFamily="2" charset="2"/>
              <a:buChar char="n"/>
              <a:defRPr/>
            </a:pPr>
            <a:endParaRPr kumimoji="1" lang="en-US" altLang="zh-CN" sz="1100">
              <a:solidFill>
                <a:srgbClr val="FFFFFF"/>
              </a:solidFill>
            </a:endParaRPr>
          </a:p>
          <a:p>
            <a:pPr defTabSz="801688" fontAlgn="base">
              <a:lnSpc>
                <a:spcPct val="125000"/>
              </a:lnSpc>
              <a:spcBef>
                <a:spcPct val="20000"/>
              </a:spcBef>
              <a:spcAft>
                <a:spcPct val="0"/>
              </a:spcAft>
              <a:buClr>
                <a:srgbClr val="990000"/>
              </a:buClr>
              <a:buSzPct val="75000"/>
              <a:buFont typeface="Wingdings" pitchFamily="2" charset="2"/>
              <a:buChar char="n"/>
              <a:defRPr/>
            </a:pPr>
            <a:endParaRPr kumimoji="1" lang="zh-CN" altLang="en-US" sz="1100">
              <a:solidFill>
                <a:srgbClr val="FFFFFF"/>
              </a:solidFill>
            </a:endParaRPr>
          </a:p>
        </p:txBody>
      </p:sp>
      <p:sp>
        <p:nvSpPr>
          <p:cNvPr id="28752" name="Rectangle 80"/>
          <p:cNvSpPr>
            <a:spLocks noChangeArrowheads="1"/>
          </p:cNvSpPr>
          <p:nvPr/>
        </p:nvSpPr>
        <p:spPr bwMode="auto">
          <a:xfrm>
            <a:off x="12364046" y="5020576"/>
            <a:ext cx="1226028" cy="307760"/>
          </a:xfrm>
          <a:prstGeom prst="rect">
            <a:avLst/>
          </a:prstGeom>
          <a:solidFill>
            <a:schemeClr val="bg1"/>
          </a:solidFill>
          <a:ln w="9525" algn="ctr">
            <a:noFill/>
            <a:miter lim="800000"/>
            <a:headEnd/>
            <a:tailEnd/>
          </a:ln>
          <a:effectLst/>
        </p:spPr>
        <p:txBody>
          <a:bodyPr lIns="91425" tIns="45712" rIns="91425" bIns="45712" anchor="ctr">
            <a:spAutoFit/>
          </a:bodyP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grpSp>
        <p:nvGrpSpPr>
          <p:cNvPr id="1036" name="Group 81"/>
          <p:cNvGrpSpPr>
            <a:grpSpLocks/>
          </p:cNvGrpSpPr>
          <p:nvPr/>
        </p:nvGrpSpPr>
        <p:grpSpPr bwMode="auto">
          <a:xfrm>
            <a:off x="12478391" y="3789363"/>
            <a:ext cx="986752" cy="182562"/>
            <a:chOff x="5893" y="2387"/>
            <a:chExt cx="466" cy="115"/>
          </a:xfrm>
        </p:grpSpPr>
        <p:sp>
          <p:nvSpPr>
            <p:cNvPr id="28754" name="Rectangle 82"/>
            <p:cNvSpPr>
              <a:spLocks noChangeArrowheads="1"/>
            </p:cNvSpPr>
            <p:nvPr userDrawn="1"/>
          </p:nvSpPr>
          <p:spPr bwMode="auto">
            <a:xfrm flipV="1">
              <a:off x="6010" y="2387"/>
              <a:ext cx="116" cy="115"/>
            </a:xfrm>
            <a:prstGeom prst="rect">
              <a:avLst/>
            </a:prstGeom>
            <a:solidFill>
              <a:srgbClr val="FFCC66"/>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55" name="Rectangle 83"/>
            <p:cNvSpPr>
              <a:spLocks noChangeArrowheads="1"/>
            </p:cNvSpPr>
            <p:nvPr userDrawn="1"/>
          </p:nvSpPr>
          <p:spPr bwMode="auto">
            <a:xfrm flipV="1">
              <a:off x="6126" y="2387"/>
              <a:ext cx="116" cy="115"/>
            </a:xfrm>
            <a:prstGeom prst="rect">
              <a:avLst/>
            </a:prstGeom>
            <a:solidFill>
              <a:srgbClr val="FF9900"/>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56" name="Rectangle 84"/>
            <p:cNvSpPr>
              <a:spLocks noChangeArrowheads="1"/>
            </p:cNvSpPr>
            <p:nvPr userDrawn="1"/>
          </p:nvSpPr>
          <p:spPr bwMode="auto">
            <a:xfrm flipV="1">
              <a:off x="6242" y="2387"/>
              <a:ext cx="117" cy="115"/>
            </a:xfrm>
            <a:prstGeom prst="rect">
              <a:avLst/>
            </a:prstGeom>
            <a:solidFill>
              <a:srgbClr val="99660A"/>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57" name="Rectangle 85"/>
            <p:cNvSpPr>
              <a:spLocks noChangeArrowheads="1"/>
            </p:cNvSpPr>
            <p:nvPr userDrawn="1"/>
          </p:nvSpPr>
          <p:spPr bwMode="auto">
            <a:xfrm flipV="1">
              <a:off x="5893" y="2387"/>
              <a:ext cx="117" cy="115"/>
            </a:xfrm>
            <a:prstGeom prst="rect">
              <a:avLst/>
            </a:prstGeom>
            <a:solidFill>
              <a:srgbClr val="FFCC99"/>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grpSp>
      <p:grpSp>
        <p:nvGrpSpPr>
          <p:cNvPr id="1037" name="Group 86"/>
          <p:cNvGrpSpPr>
            <a:grpSpLocks/>
          </p:cNvGrpSpPr>
          <p:nvPr/>
        </p:nvGrpSpPr>
        <p:grpSpPr bwMode="auto">
          <a:xfrm>
            <a:off x="12478391" y="4005263"/>
            <a:ext cx="986752" cy="182562"/>
            <a:chOff x="5893" y="2523"/>
            <a:chExt cx="466" cy="115"/>
          </a:xfrm>
        </p:grpSpPr>
        <p:sp>
          <p:nvSpPr>
            <p:cNvPr id="28759" name="Rectangle 87"/>
            <p:cNvSpPr>
              <a:spLocks noChangeArrowheads="1"/>
            </p:cNvSpPr>
            <p:nvPr userDrawn="1"/>
          </p:nvSpPr>
          <p:spPr bwMode="auto">
            <a:xfrm flipV="1">
              <a:off x="6010" y="2523"/>
              <a:ext cx="116" cy="115"/>
            </a:xfrm>
            <a:prstGeom prst="rect">
              <a:avLst/>
            </a:prstGeom>
            <a:solidFill>
              <a:srgbClr val="99CCFF"/>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60" name="Rectangle 88"/>
            <p:cNvSpPr>
              <a:spLocks noChangeArrowheads="1"/>
            </p:cNvSpPr>
            <p:nvPr userDrawn="1"/>
          </p:nvSpPr>
          <p:spPr bwMode="auto">
            <a:xfrm flipV="1">
              <a:off x="6126" y="2523"/>
              <a:ext cx="116" cy="115"/>
            </a:xfrm>
            <a:prstGeom prst="rect">
              <a:avLst/>
            </a:prstGeom>
            <a:solidFill>
              <a:srgbClr val="99CCCC"/>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61" name="Rectangle 89"/>
            <p:cNvSpPr>
              <a:spLocks noChangeArrowheads="1"/>
            </p:cNvSpPr>
            <p:nvPr userDrawn="1"/>
          </p:nvSpPr>
          <p:spPr bwMode="auto">
            <a:xfrm flipV="1">
              <a:off x="6242" y="2523"/>
              <a:ext cx="117" cy="115"/>
            </a:xfrm>
            <a:prstGeom prst="rect">
              <a:avLst/>
            </a:prstGeom>
            <a:solidFill>
              <a:srgbClr val="009999"/>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62" name="Rectangle 90"/>
            <p:cNvSpPr>
              <a:spLocks noChangeArrowheads="1"/>
            </p:cNvSpPr>
            <p:nvPr userDrawn="1"/>
          </p:nvSpPr>
          <p:spPr bwMode="auto">
            <a:xfrm flipV="1">
              <a:off x="5893" y="2523"/>
              <a:ext cx="117" cy="115"/>
            </a:xfrm>
            <a:prstGeom prst="rect">
              <a:avLst/>
            </a:prstGeom>
            <a:solidFill>
              <a:srgbClr val="CCCCFF"/>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grpSp>
      <p:grpSp>
        <p:nvGrpSpPr>
          <p:cNvPr id="1038" name="Group 91"/>
          <p:cNvGrpSpPr>
            <a:grpSpLocks/>
          </p:cNvGrpSpPr>
          <p:nvPr/>
        </p:nvGrpSpPr>
        <p:grpSpPr bwMode="auto">
          <a:xfrm>
            <a:off x="12478391" y="4221163"/>
            <a:ext cx="986752" cy="182562"/>
            <a:chOff x="5893" y="2659"/>
            <a:chExt cx="466" cy="115"/>
          </a:xfrm>
        </p:grpSpPr>
        <p:sp>
          <p:nvSpPr>
            <p:cNvPr id="28764" name="Rectangle 92"/>
            <p:cNvSpPr>
              <a:spLocks noChangeArrowheads="1"/>
            </p:cNvSpPr>
            <p:nvPr userDrawn="1"/>
          </p:nvSpPr>
          <p:spPr bwMode="auto">
            <a:xfrm flipV="1">
              <a:off x="6010" y="2659"/>
              <a:ext cx="116" cy="115"/>
            </a:xfrm>
            <a:prstGeom prst="rect">
              <a:avLst/>
            </a:prstGeom>
            <a:solidFill>
              <a:srgbClr val="99CCCC"/>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65" name="Rectangle 93"/>
            <p:cNvSpPr>
              <a:spLocks noChangeArrowheads="1"/>
            </p:cNvSpPr>
            <p:nvPr userDrawn="1"/>
          </p:nvSpPr>
          <p:spPr bwMode="auto">
            <a:xfrm flipV="1">
              <a:off x="6126" y="2659"/>
              <a:ext cx="116" cy="115"/>
            </a:xfrm>
            <a:prstGeom prst="rect">
              <a:avLst/>
            </a:prstGeom>
            <a:solidFill>
              <a:srgbClr val="0099CC"/>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66" name="Rectangle 94"/>
            <p:cNvSpPr>
              <a:spLocks noChangeArrowheads="1"/>
            </p:cNvSpPr>
            <p:nvPr userDrawn="1"/>
          </p:nvSpPr>
          <p:spPr bwMode="auto">
            <a:xfrm flipV="1">
              <a:off x="6242" y="2659"/>
              <a:ext cx="117" cy="115"/>
            </a:xfrm>
            <a:prstGeom prst="rect">
              <a:avLst/>
            </a:prstGeom>
            <a:solidFill>
              <a:srgbClr val="006699"/>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67" name="Rectangle 95"/>
            <p:cNvSpPr>
              <a:spLocks noChangeArrowheads="1"/>
            </p:cNvSpPr>
            <p:nvPr userDrawn="1"/>
          </p:nvSpPr>
          <p:spPr bwMode="auto">
            <a:xfrm flipV="1">
              <a:off x="5893" y="2659"/>
              <a:ext cx="117" cy="115"/>
            </a:xfrm>
            <a:prstGeom prst="rect">
              <a:avLst/>
            </a:prstGeom>
            <a:solidFill>
              <a:srgbClr val="CCFF99"/>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grpSp>
      <p:grpSp>
        <p:nvGrpSpPr>
          <p:cNvPr id="1039" name="Group 96"/>
          <p:cNvGrpSpPr>
            <a:grpSpLocks/>
          </p:cNvGrpSpPr>
          <p:nvPr/>
        </p:nvGrpSpPr>
        <p:grpSpPr bwMode="auto">
          <a:xfrm>
            <a:off x="12478391" y="3573463"/>
            <a:ext cx="986752" cy="188912"/>
            <a:chOff x="5893" y="2251"/>
            <a:chExt cx="466" cy="119"/>
          </a:xfrm>
        </p:grpSpPr>
        <p:sp>
          <p:nvSpPr>
            <p:cNvPr id="28769" name="Rectangle 97"/>
            <p:cNvSpPr>
              <a:spLocks noChangeArrowheads="1"/>
            </p:cNvSpPr>
            <p:nvPr userDrawn="1"/>
          </p:nvSpPr>
          <p:spPr bwMode="auto">
            <a:xfrm flipV="1">
              <a:off x="6126" y="2251"/>
              <a:ext cx="116" cy="119"/>
            </a:xfrm>
            <a:prstGeom prst="rect">
              <a:avLst/>
            </a:prstGeom>
            <a:solidFill>
              <a:srgbClr val="FF9900"/>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70" name="Rectangle 98"/>
            <p:cNvSpPr>
              <a:spLocks noChangeArrowheads="1"/>
            </p:cNvSpPr>
            <p:nvPr userDrawn="1"/>
          </p:nvSpPr>
          <p:spPr bwMode="auto">
            <a:xfrm flipV="1">
              <a:off x="6242" y="2251"/>
              <a:ext cx="117" cy="119"/>
            </a:xfrm>
            <a:prstGeom prst="rect">
              <a:avLst/>
            </a:prstGeom>
            <a:solidFill>
              <a:srgbClr val="CCCCCC"/>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71" name="Rectangle 99"/>
            <p:cNvSpPr>
              <a:spLocks noChangeArrowheads="1"/>
            </p:cNvSpPr>
            <p:nvPr userDrawn="1"/>
          </p:nvSpPr>
          <p:spPr bwMode="auto">
            <a:xfrm flipV="1">
              <a:off x="5893" y="2251"/>
              <a:ext cx="117" cy="119"/>
            </a:xfrm>
            <a:prstGeom prst="rect">
              <a:avLst/>
            </a:prstGeom>
            <a:solidFill>
              <a:srgbClr val="99CCFF"/>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72" name="Rectangle 100"/>
            <p:cNvSpPr>
              <a:spLocks noChangeArrowheads="1"/>
            </p:cNvSpPr>
            <p:nvPr userDrawn="1"/>
          </p:nvSpPr>
          <p:spPr bwMode="auto">
            <a:xfrm flipV="1">
              <a:off x="6010" y="2251"/>
              <a:ext cx="116" cy="119"/>
            </a:xfrm>
            <a:prstGeom prst="rect">
              <a:avLst/>
            </a:prstGeom>
            <a:solidFill>
              <a:srgbClr val="669900"/>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grpSp>
      <p:grpSp>
        <p:nvGrpSpPr>
          <p:cNvPr id="1040" name="Group 101"/>
          <p:cNvGrpSpPr>
            <a:grpSpLocks/>
          </p:cNvGrpSpPr>
          <p:nvPr/>
        </p:nvGrpSpPr>
        <p:grpSpPr bwMode="auto">
          <a:xfrm>
            <a:off x="12478391" y="4581526"/>
            <a:ext cx="986752" cy="182563"/>
            <a:chOff x="5893" y="2886"/>
            <a:chExt cx="466" cy="115"/>
          </a:xfrm>
        </p:grpSpPr>
        <p:sp>
          <p:nvSpPr>
            <p:cNvPr id="28774" name="Rectangle 102"/>
            <p:cNvSpPr>
              <a:spLocks noChangeArrowheads="1"/>
            </p:cNvSpPr>
            <p:nvPr userDrawn="1"/>
          </p:nvSpPr>
          <p:spPr bwMode="auto">
            <a:xfrm flipV="1">
              <a:off x="6010" y="2886"/>
              <a:ext cx="116" cy="115"/>
            </a:xfrm>
            <a:prstGeom prst="rect">
              <a:avLst/>
            </a:prstGeom>
            <a:solidFill>
              <a:srgbClr val="FF9900"/>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75" name="Rectangle 103"/>
            <p:cNvSpPr>
              <a:spLocks noChangeArrowheads="1"/>
            </p:cNvSpPr>
            <p:nvPr userDrawn="1"/>
          </p:nvSpPr>
          <p:spPr bwMode="auto">
            <a:xfrm flipV="1">
              <a:off x="6126" y="2886"/>
              <a:ext cx="116" cy="115"/>
            </a:xfrm>
            <a:prstGeom prst="rect">
              <a:avLst/>
            </a:prstGeom>
            <a:solidFill>
              <a:srgbClr val="FFCC99"/>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76" name="Rectangle 104"/>
            <p:cNvSpPr>
              <a:spLocks noChangeArrowheads="1"/>
            </p:cNvSpPr>
            <p:nvPr userDrawn="1"/>
          </p:nvSpPr>
          <p:spPr bwMode="auto">
            <a:xfrm flipV="1">
              <a:off x="6242" y="2886"/>
              <a:ext cx="117" cy="115"/>
            </a:xfrm>
            <a:prstGeom prst="rect">
              <a:avLst/>
            </a:prstGeom>
            <a:solidFill>
              <a:srgbClr val="FFCC66"/>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77" name="Rectangle 105"/>
            <p:cNvSpPr>
              <a:spLocks noChangeArrowheads="1"/>
            </p:cNvSpPr>
            <p:nvPr userDrawn="1"/>
          </p:nvSpPr>
          <p:spPr bwMode="auto">
            <a:xfrm flipV="1">
              <a:off x="5893" y="2886"/>
              <a:ext cx="117" cy="115"/>
            </a:xfrm>
            <a:prstGeom prst="rect">
              <a:avLst/>
            </a:prstGeom>
            <a:solidFill>
              <a:schemeClr val="tx2"/>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grpSp>
      <p:grpSp>
        <p:nvGrpSpPr>
          <p:cNvPr id="1041" name="Group 106"/>
          <p:cNvGrpSpPr>
            <a:grpSpLocks/>
          </p:cNvGrpSpPr>
          <p:nvPr/>
        </p:nvGrpSpPr>
        <p:grpSpPr bwMode="auto">
          <a:xfrm>
            <a:off x="12478391" y="4797426"/>
            <a:ext cx="986752" cy="182563"/>
            <a:chOff x="5893" y="3022"/>
            <a:chExt cx="466" cy="115"/>
          </a:xfrm>
        </p:grpSpPr>
        <p:sp>
          <p:nvSpPr>
            <p:cNvPr id="28779" name="Rectangle 107"/>
            <p:cNvSpPr>
              <a:spLocks noChangeArrowheads="1"/>
            </p:cNvSpPr>
            <p:nvPr userDrawn="1"/>
          </p:nvSpPr>
          <p:spPr bwMode="auto">
            <a:xfrm flipV="1">
              <a:off x="6010" y="3022"/>
              <a:ext cx="116" cy="115"/>
            </a:xfrm>
            <a:prstGeom prst="rect">
              <a:avLst/>
            </a:prstGeom>
            <a:solidFill>
              <a:srgbClr val="006699"/>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80" name="Rectangle 108"/>
            <p:cNvSpPr>
              <a:spLocks noChangeArrowheads="1"/>
            </p:cNvSpPr>
            <p:nvPr userDrawn="1"/>
          </p:nvSpPr>
          <p:spPr bwMode="auto">
            <a:xfrm flipV="1">
              <a:off x="6126" y="3022"/>
              <a:ext cx="116" cy="115"/>
            </a:xfrm>
            <a:prstGeom prst="rect">
              <a:avLst/>
            </a:prstGeom>
            <a:solidFill>
              <a:srgbClr val="99CCFF"/>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81" name="Rectangle 109"/>
            <p:cNvSpPr>
              <a:spLocks noChangeArrowheads="1"/>
            </p:cNvSpPr>
            <p:nvPr userDrawn="1"/>
          </p:nvSpPr>
          <p:spPr bwMode="auto">
            <a:xfrm flipV="1">
              <a:off x="6242" y="3022"/>
              <a:ext cx="117" cy="115"/>
            </a:xfrm>
            <a:prstGeom prst="rect">
              <a:avLst/>
            </a:prstGeom>
            <a:solidFill>
              <a:srgbClr val="CCCCFF"/>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82" name="Rectangle 110"/>
            <p:cNvSpPr>
              <a:spLocks noChangeArrowheads="1"/>
            </p:cNvSpPr>
            <p:nvPr userDrawn="1"/>
          </p:nvSpPr>
          <p:spPr bwMode="auto">
            <a:xfrm flipV="1">
              <a:off x="5893" y="3022"/>
              <a:ext cx="117" cy="115"/>
            </a:xfrm>
            <a:prstGeom prst="rect">
              <a:avLst/>
            </a:prstGeom>
            <a:solidFill>
              <a:srgbClr val="990000"/>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grpSp>
      <p:grpSp>
        <p:nvGrpSpPr>
          <p:cNvPr id="1042" name="Group 111"/>
          <p:cNvGrpSpPr>
            <a:grpSpLocks/>
          </p:cNvGrpSpPr>
          <p:nvPr/>
        </p:nvGrpSpPr>
        <p:grpSpPr bwMode="auto">
          <a:xfrm>
            <a:off x="12478391" y="5013326"/>
            <a:ext cx="986752" cy="182563"/>
            <a:chOff x="5893" y="3158"/>
            <a:chExt cx="466" cy="115"/>
          </a:xfrm>
        </p:grpSpPr>
        <p:sp>
          <p:nvSpPr>
            <p:cNvPr id="28784" name="Rectangle 112"/>
            <p:cNvSpPr>
              <a:spLocks noChangeArrowheads="1"/>
            </p:cNvSpPr>
            <p:nvPr userDrawn="1"/>
          </p:nvSpPr>
          <p:spPr bwMode="auto">
            <a:xfrm flipV="1">
              <a:off x="6010" y="3158"/>
              <a:ext cx="116" cy="115"/>
            </a:xfrm>
            <a:prstGeom prst="rect">
              <a:avLst/>
            </a:prstGeom>
            <a:solidFill>
              <a:srgbClr val="009999"/>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85" name="Rectangle 113"/>
            <p:cNvSpPr>
              <a:spLocks noChangeArrowheads="1"/>
            </p:cNvSpPr>
            <p:nvPr userDrawn="1"/>
          </p:nvSpPr>
          <p:spPr bwMode="auto">
            <a:xfrm flipV="1">
              <a:off x="6126" y="3158"/>
              <a:ext cx="116" cy="115"/>
            </a:xfrm>
            <a:prstGeom prst="rect">
              <a:avLst/>
            </a:prstGeom>
            <a:solidFill>
              <a:srgbClr val="CCFF99"/>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86" name="Rectangle 114"/>
            <p:cNvSpPr>
              <a:spLocks noChangeArrowheads="1"/>
            </p:cNvSpPr>
            <p:nvPr userDrawn="1"/>
          </p:nvSpPr>
          <p:spPr bwMode="auto">
            <a:xfrm flipV="1">
              <a:off x="6242" y="3158"/>
              <a:ext cx="117" cy="115"/>
            </a:xfrm>
            <a:prstGeom prst="rect">
              <a:avLst/>
            </a:prstGeom>
            <a:solidFill>
              <a:srgbClr val="99CCCC"/>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87" name="Rectangle 115"/>
            <p:cNvSpPr>
              <a:spLocks noChangeArrowheads="1"/>
            </p:cNvSpPr>
            <p:nvPr userDrawn="1"/>
          </p:nvSpPr>
          <p:spPr bwMode="auto">
            <a:xfrm flipV="1">
              <a:off x="5893" y="3158"/>
              <a:ext cx="117" cy="115"/>
            </a:xfrm>
            <a:prstGeom prst="rect">
              <a:avLst/>
            </a:prstGeom>
            <a:solidFill>
              <a:srgbClr val="990000"/>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grpSp>
      <p:grpSp>
        <p:nvGrpSpPr>
          <p:cNvPr id="1043" name="Group 116"/>
          <p:cNvGrpSpPr>
            <a:grpSpLocks/>
          </p:cNvGrpSpPr>
          <p:nvPr/>
        </p:nvGrpSpPr>
        <p:grpSpPr bwMode="auto">
          <a:xfrm>
            <a:off x="12478391" y="5373688"/>
            <a:ext cx="986752" cy="182562"/>
            <a:chOff x="5893" y="3385"/>
            <a:chExt cx="466" cy="115"/>
          </a:xfrm>
        </p:grpSpPr>
        <p:sp>
          <p:nvSpPr>
            <p:cNvPr id="28789" name="Rectangle 117"/>
            <p:cNvSpPr>
              <a:spLocks noChangeArrowheads="1"/>
            </p:cNvSpPr>
            <p:nvPr userDrawn="1"/>
          </p:nvSpPr>
          <p:spPr bwMode="auto">
            <a:xfrm flipV="1">
              <a:off x="6010" y="3385"/>
              <a:ext cx="116" cy="115"/>
            </a:xfrm>
            <a:prstGeom prst="rect">
              <a:avLst/>
            </a:prstGeom>
            <a:solidFill>
              <a:srgbClr val="FF9900"/>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90" name="Rectangle 118"/>
            <p:cNvSpPr>
              <a:spLocks noChangeArrowheads="1"/>
            </p:cNvSpPr>
            <p:nvPr userDrawn="1"/>
          </p:nvSpPr>
          <p:spPr bwMode="auto">
            <a:xfrm flipV="1">
              <a:off x="6126" y="3385"/>
              <a:ext cx="116" cy="115"/>
            </a:xfrm>
            <a:prstGeom prst="rect">
              <a:avLst/>
            </a:prstGeom>
            <a:solidFill>
              <a:srgbClr val="FFCC99"/>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91" name="Rectangle 119"/>
            <p:cNvSpPr>
              <a:spLocks noChangeArrowheads="1"/>
            </p:cNvSpPr>
            <p:nvPr userDrawn="1"/>
          </p:nvSpPr>
          <p:spPr bwMode="auto">
            <a:xfrm flipV="1">
              <a:off x="6242" y="3385"/>
              <a:ext cx="117" cy="115"/>
            </a:xfrm>
            <a:prstGeom prst="rect">
              <a:avLst/>
            </a:prstGeom>
            <a:solidFill>
              <a:srgbClr val="FFCC66"/>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92" name="Rectangle 120"/>
            <p:cNvSpPr>
              <a:spLocks noChangeArrowheads="1"/>
            </p:cNvSpPr>
            <p:nvPr userDrawn="1"/>
          </p:nvSpPr>
          <p:spPr bwMode="auto">
            <a:xfrm flipV="1">
              <a:off x="5893" y="3385"/>
              <a:ext cx="117" cy="115"/>
            </a:xfrm>
            <a:prstGeom prst="rect">
              <a:avLst/>
            </a:prstGeom>
            <a:solidFill>
              <a:schemeClr val="tx1"/>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grpSp>
      <p:grpSp>
        <p:nvGrpSpPr>
          <p:cNvPr id="1044" name="Group 121"/>
          <p:cNvGrpSpPr>
            <a:grpSpLocks/>
          </p:cNvGrpSpPr>
          <p:nvPr/>
        </p:nvGrpSpPr>
        <p:grpSpPr bwMode="auto">
          <a:xfrm>
            <a:off x="12478391" y="5589588"/>
            <a:ext cx="986752" cy="182562"/>
            <a:chOff x="5893" y="3521"/>
            <a:chExt cx="466" cy="115"/>
          </a:xfrm>
        </p:grpSpPr>
        <p:sp>
          <p:nvSpPr>
            <p:cNvPr id="28794" name="Rectangle 122"/>
            <p:cNvSpPr>
              <a:spLocks noChangeArrowheads="1"/>
            </p:cNvSpPr>
            <p:nvPr userDrawn="1"/>
          </p:nvSpPr>
          <p:spPr bwMode="auto">
            <a:xfrm flipV="1">
              <a:off x="6010" y="3521"/>
              <a:ext cx="116" cy="115"/>
            </a:xfrm>
            <a:prstGeom prst="rect">
              <a:avLst/>
            </a:prstGeom>
            <a:solidFill>
              <a:srgbClr val="006699"/>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95" name="Rectangle 123"/>
            <p:cNvSpPr>
              <a:spLocks noChangeArrowheads="1"/>
            </p:cNvSpPr>
            <p:nvPr userDrawn="1"/>
          </p:nvSpPr>
          <p:spPr bwMode="auto">
            <a:xfrm flipV="1">
              <a:off x="6126" y="3521"/>
              <a:ext cx="116" cy="115"/>
            </a:xfrm>
            <a:prstGeom prst="rect">
              <a:avLst/>
            </a:prstGeom>
            <a:solidFill>
              <a:srgbClr val="99CCFF"/>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96" name="Rectangle 124"/>
            <p:cNvSpPr>
              <a:spLocks noChangeArrowheads="1"/>
            </p:cNvSpPr>
            <p:nvPr userDrawn="1"/>
          </p:nvSpPr>
          <p:spPr bwMode="auto">
            <a:xfrm flipV="1">
              <a:off x="6242" y="3521"/>
              <a:ext cx="117" cy="115"/>
            </a:xfrm>
            <a:prstGeom prst="rect">
              <a:avLst/>
            </a:prstGeom>
            <a:solidFill>
              <a:srgbClr val="CCCCFF"/>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97" name="Rectangle 125"/>
            <p:cNvSpPr>
              <a:spLocks noChangeArrowheads="1"/>
            </p:cNvSpPr>
            <p:nvPr userDrawn="1"/>
          </p:nvSpPr>
          <p:spPr bwMode="auto">
            <a:xfrm flipV="1">
              <a:off x="5893" y="3521"/>
              <a:ext cx="117" cy="115"/>
            </a:xfrm>
            <a:prstGeom prst="rect">
              <a:avLst/>
            </a:prstGeom>
            <a:solidFill>
              <a:schemeClr val="tx1"/>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grpSp>
      <p:grpSp>
        <p:nvGrpSpPr>
          <p:cNvPr id="1045" name="Group 126"/>
          <p:cNvGrpSpPr>
            <a:grpSpLocks/>
          </p:cNvGrpSpPr>
          <p:nvPr/>
        </p:nvGrpSpPr>
        <p:grpSpPr bwMode="auto">
          <a:xfrm>
            <a:off x="12478391" y="5805488"/>
            <a:ext cx="986752" cy="182562"/>
            <a:chOff x="5893" y="3657"/>
            <a:chExt cx="466" cy="115"/>
          </a:xfrm>
        </p:grpSpPr>
        <p:sp>
          <p:nvSpPr>
            <p:cNvPr id="28799" name="Rectangle 127"/>
            <p:cNvSpPr>
              <a:spLocks noChangeArrowheads="1"/>
            </p:cNvSpPr>
            <p:nvPr userDrawn="1"/>
          </p:nvSpPr>
          <p:spPr bwMode="auto">
            <a:xfrm flipV="1">
              <a:off x="6010" y="3657"/>
              <a:ext cx="116" cy="115"/>
            </a:xfrm>
            <a:prstGeom prst="rect">
              <a:avLst/>
            </a:prstGeom>
            <a:solidFill>
              <a:srgbClr val="009999"/>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800" name="Rectangle 128"/>
            <p:cNvSpPr>
              <a:spLocks noChangeArrowheads="1"/>
            </p:cNvSpPr>
            <p:nvPr userDrawn="1"/>
          </p:nvSpPr>
          <p:spPr bwMode="auto">
            <a:xfrm flipV="1">
              <a:off x="6126" y="3657"/>
              <a:ext cx="116" cy="115"/>
            </a:xfrm>
            <a:prstGeom prst="rect">
              <a:avLst/>
            </a:prstGeom>
            <a:solidFill>
              <a:srgbClr val="CCFF99"/>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801" name="Rectangle 129"/>
            <p:cNvSpPr>
              <a:spLocks noChangeArrowheads="1"/>
            </p:cNvSpPr>
            <p:nvPr userDrawn="1"/>
          </p:nvSpPr>
          <p:spPr bwMode="auto">
            <a:xfrm flipV="1">
              <a:off x="6242" y="3657"/>
              <a:ext cx="117" cy="115"/>
            </a:xfrm>
            <a:prstGeom prst="rect">
              <a:avLst/>
            </a:prstGeom>
            <a:solidFill>
              <a:srgbClr val="99CCCC"/>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802" name="Rectangle 130"/>
            <p:cNvSpPr>
              <a:spLocks noChangeArrowheads="1"/>
            </p:cNvSpPr>
            <p:nvPr userDrawn="1"/>
          </p:nvSpPr>
          <p:spPr bwMode="auto">
            <a:xfrm flipV="1">
              <a:off x="5893" y="3657"/>
              <a:ext cx="117" cy="115"/>
            </a:xfrm>
            <a:prstGeom prst="rect">
              <a:avLst/>
            </a:prstGeom>
            <a:solidFill>
              <a:schemeClr val="tx1"/>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grpSp>
      <p:grpSp>
        <p:nvGrpSpPr>
          <p:cNvPr id="1046" name="Group 131"/>
          <p:cNvGrpSpPr>
            <a:grpSpLocks/>
          </p:cNvGrpSpPr>
          <p:nvPr/>
        </p:nvGrpSpPr>
        <p:grpSpPr bwMode="auto">
          <a:xfrm>
            <a:off x="12478391" y="6165851"/>
            <a:ext cx="986752" cy="182563"/>
            <a:chOff x="5893" y="3884"/>
            <a:chExt cx="466" cy="115"/>
          </a:xfrm>
        </p:grpSpPr>
        <p:sp>
          <p:nvSpPr>
            <p:cNvPr id="28804" name="Rectangle 132"/>
            <p:cNvSpPr>
              <a:spLocks noChangeArrowheads="1"/>
            </p:cNvSpPr>
            <p:nvPr userDrawn="1"/>
          </p:nvSpPr>
          <p:spPr bwMode="auto">
            <a:xfrm flipV="1">
              <a:off x="6010" y="3884"/>
              <a:ext cx="116" cy="115"/>
            </a:xfrm>
            <a:prstGeom prst="rect">
              <a:avLst/>
            </a:prstGeom>
            <a:solidFill>
              <a:srgbClr val="FF9900"/>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805" name="Rectangle 133"/>
            <p:cNvSpPr>
              <a:spLocks noChangeArrowheads="1"/>
            </p:cNvSpPr>
            <p:nvPr userDrawn="1"/>
          </p:nvSpPr>
          <p:spPr bwMode="auto">
            <a:xfrm flipV="1">
              <a:off x="6126" y="3884"/>
              <a:ext cx="116" cy="115"/>
            </a:xfrm>
            <a:prstGeom prst="rect">
              <a:avLst/>
            </a:prstGeom>
            <a:solidFill>
              <a:srgbClr val="FFCC99"/>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806" name="Rectangle 134"/>
            <p:cNvSpPr>
              <a:spLocks noChangeArrowheads="1"/>
            </p:cNvSpPr>
            <p:nvPr userDrawn="1"/>
          </p:nvSpPr>
          <p:spPr bwMode="auto">
            <a:xfrm flipV="1">
              <a:off x="6242" y="3884"/>
              <a:ext cx="117" cy="115"/>
            </a:xfrm>
            <a:prstGeom prst="rect">
              <a:avLst/>
            </a:prstGeom>
            <a:solidFill>
              <a:srgbClr val="FFCC66"/>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807" name="Rectangle 135"/>
            <p:cNvSpPr>
              <a:spLocks noChangeArrowheads="1"/>
            </p:cNvSpPr>
            <p:nvPr userDrawn="1"/>
          </p:nvSpPr>
          <p:spPr bwMode="auto">
            <a:xfrm flipV="1">
              <a:off x="5893" y="3884"/>
              <a:ext cx="117" cy="115"/>
            </a:xfrm>
            <a:prstGeom prst="rect">
              <a:avLst/>
            </a:prstGeom>
            <a:solidFill>
              <a:schemeClr val="bg2"/>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grpSp>
      <p:grpSp>
        <p:nvGrpSpPr>
          <p:cNvPr id="1047" name="Group 136"/>
          <p:cNvGrpSpPr>
            <a:grpSpLocks/>
          </p:cNvGrpSpPr>
          <p:nvPr/>
        </p:nvGrpSpPr>
        <p:grpSpPr bwMode="auto">
          <a:xfrm>
            <a:off x="12478391" y="6391276"/>
            <a:ext cx="986752" cy="182563"/>
            <a:chOff x="5893" y="4026"/>
            <a:chExt cx="466" cy="115"/>
          </a:xfrm>
        </p:grpSpPr>
        <p:sp>
          <p:nvSpPr>
            <p:cNvPr id="28809" name="Rectangle 137"/>
            <p:cNvSpPr>
              <a:spLocks noChangeArrowheads="1"/>
            </p:cNvSpPr>
            <p:nvPr userDrawn="1"/>
          </p:nvSpPr>
          <p:spPr bwMode="auto">
            <a:xfrm flipV="1">
              <a:off x="6010" y="4026"/>
              <a:ext cx="116" cy="115"/>
            </a:xfrm>
            <a:prstGeom prst="rect">
              <a:avLst/>
            </a:prstGeom>
            <a:solidFill>
              <a:srgbClr val="006699"/>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810" name="Rectangle 138"/>
            <p:cNvSpPr>
              <a:spLocks noChangeArrowheads="1"/>
            </p:cNvSpPr>
            <p:nvPr userDrawn="1"/>
          </p:nvSpPr>
          <p:spPr bwMode="auto">
            <a:xfrm flipV="1">
              <a:off x="6126" y="4026"/>
              <a:ext cx="116" cy="115"/>
            </a:xfrm>
            <a:prstGeom prst="rect">
              <a:avLst/>
            </a:prstGeom>
            <a:solidFill>
              <a:srgbClr val="99CCFF"/>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811" name="Rectangle 139"/>
            <p:cNvSpPr>
              <a:spLocks noChangeArrowheads="1"/>
            </p:cNvSpPr>
            <p:nvPr userDrawn="1"/>
          </p:nvSpPr>
          <p:spPr bwMode="auto">
            <a:xfrm flipV="1">
              <a:off x="6242" y="4026"/>
              <a:ext cx="117" cy="115"/>
            </a:xfrm>
            <a:prstGeom prst="rect">
              <a:avLst/>
            </a:prstGeom>
            <a:solidFill>
              <a:srgbClr val="CCCCFF"/>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812" name="Rectangle 140"/>
            <p:cNvSpPr>
              <a:spLocks noChangeArrowheads="1"/>
            </p:cNvSpPr>
            <p:nvPr userDrawn="1"/>
          </p:nvSpPr>
          <p:spPr bwMode="auto">
            <a:xfrm flipV="1">
              <a:off x="5893" y="4026"/>
              <a:ext cx="117" cy="115"/>
            </a:xfrm>
            <a:prstGeom prst="rect">
              <a:avLst/>
            </a:prstGeom>
            <a:solidFill>
              <a:schemeClr val="bg2"/>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grpSp>
      <p:grpSp>
        <p:nvGrpSpPr>
          <p:cNvPr id="1048" name="Group 141"/>
          <p:cNvGrpSpPr>
            <a:grpSpLocks/>
          </p:cNvGrpSpPr>
          <p:nvPr/>
        </p:nvGrpSpPr>
        <p:grpSpPr bwMode="auto">
          <a:xfrm>
            <a:off x="12478391" y="6615113"/>
            <a:ext cx="986752" cy="182562"/>
            <a:chOff x="5893" y="4167"/>
            <a:chExt cx="466" cy="115"/>
          </a:xfrm>
        </p:grpSpPr>
        <p:sp>
          <p:nvSpPr>
            <p:cNvPr id="28814" name="Rectangle 142"/>
            <p:cNvSpPr>
              <a:spLocks noChangeArrowheads="1"/>
            </p:cNvSpPr>
            <p:nvPr userDrawn="1"/>
          </p:nvSpPr>
          <p:spPr bwMode="auto">
            <a:xfrm flipV="1">
              <a:off x="6010" y="4167"/>
              <a:ext cx="116" cy="115"/>
            </a:xfrm>
            <a:prstGeom prst="rect">
              <a:avLst/>
            </a:prstGeom>
            <a:solidFill>
              <a:schemeClr val="hlink"/>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815" name="Rectangle 143"/>
            <p:cNvSpPr>
              <a:spLocks noChangeArrowheads="1"/>
            </p:cNvSpPr>
            <p:nvPr userDrawn="1"/>
          </p:nvSpPr>
          <p:spPr bwMode="auto">
            <a:xfrm flipV="1">
              <a:off x="6126" y="4167"/>
              <a:ext cx="116" cy="115"/>
            </a:xfrm>
            <a:prstGeom prst="rect">
              <a:avLst/>
            </a:prstGeom>
            <a:solidFill>
              <a:schemeClr val="accent2"/>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816" name="Rectangle 144"/>
            <p:cNvSpPr>
              <a:spLocks noChangeArrowheads="1"/>
            </p:cNvSpPr>
            <p:nvPr userDrawn="1"/>
          </p:nvSpPr>
          <p:spPr bwMode="auto">
            <a:xfrm flipV="1">
              <a:off x="6242" y="4167"/>
              <a:ext cx="117" cy="115"/>
            </a:xfrm>
            <a:prstGeom prst="rect">
              <a:avLst/>
            </a:prstGeom>
            <a:solidFill>
              <a:schemeClr val="accent1"/>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817" name="Rectangle 145"/>
            <p:cNvSpPr>
              <a:spLocks noChangeArrowheads="1"/>
            </p:cNvSpPr>
            <p:nvPr userDrawn="1"/>
          </p:nvSpPr>
          <p:spPr bwMode="auto">
            <a:xfrm flipV="1">
              <a:off x="5893" y="4167"/>
              <a:ext cx="117" cy="115"/>
            </a:xfrm>
            <a:prstGeom prst="rect">
              <a:avLst/>
            </a:prstGeom>
            <a:solidFill>
              <a:schemeClr val="bg2"/>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grpSp>
      <p:sp>
        <p:nvSpPr>
          <p:cNvPr id="1049" name="Rectangle 147"/>
          <p:cNvSpPr>
            <a:spLocks noGrp="1" noChangeArrowheads="1"/>
          </p:cNvSpPr>
          <p:nvPr>
            <p:ph type="body" idx="1"/>
          </p:nvPr>
        </p:nvSpPr>
        <p:spPr bwMode="auto">
          <a:xfrm>
            <a:off x="540000" y="720000"/>
            <a:ext cx="10980000" cy="50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386" tIns="45692" rIns="91386" bIns="45692" numCol="1" anchor="t" anchorCtr="0" compatLnSpc="1">
            <a:prstTxWarp prst="textNoShape">
              <a:avLst/>
            </a:prstTxWarp>
          </a:bodyPr>
          <a:lstStyle/>
          <a:p>
            <a:pPr lvl="0"/>
            <a:r>
              <a:rPr lang="zh-CN" altLang="en-US"/>
              <a:t>一级：</a:t>
            </a:r>
          </a:p>
          <a:p>
            <a:pPr lvl="1"/>
            <a:r>
              <a:rPr lang="zh-CN" altLang="en-US"/>
              <a:t>二级；</a:t>
            </a:r>
          </a:p>
          <a:p>
            <a:pPr lvl="2"/>
            <a:r>
              <a:rPr lang="zh-CN" altLang="en-US"/>
              <a:t>三级；</a:t>
            </a:r>
          </a:p>
        </p:txBody>
      </p:sp>
      <p:pic>
        <p:nvPicPr>
          <p:cNvPr id="81" name="图片 80"/>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10438200" y="6391276"/>
            <a:ext cx="1269075" cy="271153"/>
          </a:xfrm>
          <a:prstGeom prst="rect">
            <a:avLst/>
          </a:prstGeom>
        </p:spPr>
      </p:pic>
    </p:spTree>
    <p:extLst>
      <p:ext uri="{BB962C8B-B14F-4D97-AF65-F5344CB8AC3E}">
        <p14:creationId xmlns:p14="http://schemas.microsoft.com/office/powerpoint/2010/main" val="2602566346"/>
      </p:ext>
    </p:extLst>
  </p:cSld>
  <p:clrMap bg1="lt1" tx1="dk1" bg2="lt2" tx2="dk2" accent1="accent1" accent2="accent2" accent3="accent3" accent4="accent4" accent5="accent5" accent6="accent6" hlink="hlink" folHlink="folHlink"/>
  <p:sldLayoutIdLst>
    <p:sldLayoutId id="2147483899" r:id="rId1"/>
  </p:sldLayoutIdLst>
  <p:hf sldNum="0" hdr="0" ftr="0"/>
  <p:txStyles>
    <p:titleStyle>
      <a:lvl1pPr algn="l" defTabSz="801688" rtl="0" eaLnBrk="0" fontAlgn="base" hangingPunct="0">
        <a:spcBef>
          <a:spcPct val="0"/>
        </a:spcBef>
        <a:spcAft>
          <a:spcPct val="0"/>
        </a:spcAft>
        <a:defRPr sz="2600">
          <a:solidFill>
            <a:srgbClr val="990000"/>
          </a:solidFill>
          <a:latin typeface="+mj-lt"/>
          <a:ea typeface="+mj-ea"/>
          <a:cs typeface="+mj-cs"/>
        </a:defRPr>
      </a:lvl1pPr>
      <a:lvl2pPr algn="l" defTabSz="801688" rtl="0" eaLnBrk="0" fontAlgn="base" hangingPunct="0">
        <a:spcBef>
          <a:spcPct val="0"/>
        </a:spcBef>
        <a:spcAft>
          <a:spcPct val="0"/>
        </a:spcAft>
        <a:defRPr sz="2600">
          <a:solidFill>
            <a:srgbClr val="990000"/>
          </a:solidFill>
          <a:latin typeface="FrutigerNext LT Medium" pitchFamily="34" charset="0"/>
          <a:ea typeface="黑体" pitchFamily="2" charset="-122"/>
        </a:defRPr>
      </a:lvl2pPr>
      <a:lvl3pPr algn="l" defTabSz="801688" rtl="0" eaLnBrk="0" fontAlgn="base" hangingPunct="0">
        <a:spcBef>
          <a:spcPct val="0"/>
        </a:spcBef>
        <a:spcAft>
          <a:spcPct val="0"/>
        </a:spcAft>
        <a:defRPr sz="2600">
          <a:solidFill>
            <a:srgbClr val="990000"/>
          </a:solidFill>
          <a:latin typeface="FrutigerNext LT Medium" pitchFamily="34" charset="0"/>
          <a:ea typeface="黑体" pitchFamily="2" charset="-122"/>
        </a:defRPr>
      </a:lvl3pPr>
      <a:lvl4pPr algn="l" defTabSz="801688" rtl="0" eaLnBrk="0" fontAlgn="base" hangingPunct="0">
        <a:spcBef>
          <a:spcPct val="0"/>
        </a:spcBef>
        <a:spcAft>
          <a:spcPct val="0"/>
        </a:spcAft>
        <a:defRPr sz="2600">
          <a:solidFill>
            <a:srgbClr val="990000"/>
          </a:solidFill>
          <a:latin typeface="FrutigerNext LT Medium" pitchFamily="34" charset="0"/>
          <a:ea typeface="黑体" pitchFamily="2" charset="-122"/>
        </a:defRPr>
      </a:lvl4pPr>
      <a:lvl5pPr algn="l" defTabSz="801688" rtl="0" eaLnBrk="0" fontAlgn="base" hangingPunct="0">
        <a:spcBef>
          <a:spcPct val="0"/>
        </a:spcBef>
        <a:spcAft>
          <a:spcPct val="0"/>
        </a:spcAft>
        <a:defRPr sz="2600">
          <a:solidFill>
            <a:srgbClr val="990000"/>
          </a:solidFill>
          <a:latin typeface="FrutigerNext LT Medium" pitchFamily="34" charset="0"/>
          <a:ea typeface="黑体" pitchFamily="2" charset="-122"/>
        </a:defRPr>
      </a:lvl5pPr>
      <a:lvl6pPr marL="457200" algn="l" defTabSz="801688" rtl="0" fontAlgn="base">
        <a:spcBef>
          <a:spcPct val="0"/>
        </a:spcBef>
        <a:spcAft>
          <a:spcPct val="0"/>
        </a:spcAft>
        <a:defRPr sz="2600">
          <a:solidFill>
            <a:srgbClr val="990000"/>
          </a:solidFill>
          <a:latin typeface="FrutigerNext LT Medium" pitchFamily="34" charset="0"/>
          <a:ea typeface="黑体" pitchFamily="2" charset="-122"/>
        </a:defRPr>
      </a:lvl6pPr>
      <a:lvl7pPr marL="914400" algn="l" defTabSz="801688" rtl="0" fontAlgn="base">
        <a:spcBef>
          <a:spcPct val="0"/>
        </a:spcBef>
        <a:spcAft>
          <a:spcPct val="0"/>
        </a:spcAft>
        <a:defRPr sz="2600">
          <a:solidFill>
            <a:srgbClr val="990000"/>
          </a:solidFill>
          <a:latin typeface="FrutigerNext LT Medium" pitchFamily="34" charset="0"/>
          <a:ea typeface="黑体" pitchFamily="2" charset="-122"/>
        </a:defRPr>
      </a:lvl7pPr>
      <a:lvl8pPr marL="1371600" algn="l" defTabSz="801688" rtl="0" fontAlgn="base">
        <a:spcBef>
          <a:spcPct val="0"/>
        </a:spcBef>
        <a:spcAft>
          <a:spcPct val="0"/>
        </a:spcAft>
        <a:defRPr sz="2600">
          <a:solidFill>
            <a:srgbClr val="990000"/>
          </a:solidFill>
          <a:latin typeface="FrutigerNext LT Medium" pitchFamily="34" charset="0"/>
          <a:ea typeface="黑体" pitchFamily="2" charset="-122"/>
        </a:defRPr>
      </a:lvl8pPr>
      <a:lvl9pPr marL="1828800" algn="l" defTabSz="801688" rtl="0" fontAlgn="base">
        <a:spcBef>
          <a:spcPct val="0"/>
        </a:spcBef>
        <a:spcAft>
          <a:spcPct val="0"/>
        </a:spcAft>
        <a:defRPr sz="2600">
          <a:solidFill>
            <a:srgbClr val="990000"/>
          </a:solidFill>
          <a:latin typeface="FrutigerNext LT Medium" pitchFamily="34" charset="0"/>
          <a:ea typeface="黑体" pitchFamily="2" charset="-122"/>
        </a:defRPr>
      </a:lvl9pPr>
    </p:titleStyle>
    <p:body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1048576" name="TextBox 2"/>
          <p:cNvSpPr txBox="1"/>
          <p:nvPr userDrawn="1"/>
        </p:nvSpPr>
        <p:spPr>
          <a:xfrm>
            <a:off x="1095468" y="6356939"/>
            <a:ext cx="1463468" cy="230832"/>
          </a:xfrm>
          <a:prstGeom prst="rect">
            <a:avLst/>
          </a:prstGeom>
          <a:noFill/>
        </p:spPr>
        <p:txBody>
          <a:bodyPr wrap="square" rtlCol="0">
            <a:spAutoFit/>
          </a:bodyPr>
          <a:lstStyle/>
          <a:p>
            <a:pPr defTabSz="914089"/>
            <a:r>
              <a:rPr lang="en-US" sz="900" dirty="0">
                <a:solidFill>
                  <a:srgbClr val="1D1D1B"/>
                </a:solidFill>
                <a:latin typeface="Arial" panose="020B0604020202020204" pitchFamily="34" charset="0"/>
                <a:ea typeface="MS PGothic" pitchFamily="34" charset="-128"/>
                <a:cs typeface="Arial" panose="020B0604020202020204" pitchFamily="34" charset="0"/>
              </a:rPr>
              <a:t>Huawei Confidential</a:t>
            </a:r>
          </a:p>
        </p:txBody>
      </p:sp>
      <p:sp>
        <p:nvSpPr>
          <p:cNvPr id="1048577" name="TextBox 3"/>
          <p:cNvSpPr txBox="1"/>
          <p:nvPr userDrawn="1"/>
        </p:nvSpPr>
        <p:spPr>
          <a:xfrm>
            <a:off x="734133" y="6402809"/>
            <a:ext cx="499728" cy="138499"/>
          </a:xfrm>
          <a:prstGeom prst="rect">
            <a:avLst/>
          </a:prstGeom>
          <a:noFill/>
        </p:spPr>
        <p:txBody>
          <a:bodyPr wrap="square" lIns="0" tIns="0" rIns="0" bIns="0" rtlCol="0">
            <a:spAutoFit/>
          </a:bodyPr>
          <a:lstStyle/>
          <a:p>
            <a:pPr defTabSz="890470"/>
            <a:fld id="{C3837181-38C6-AD4F-B8BA-B444770388BB}" type="slidenum">
              <a:rPr lang="en-US" sz="900">
                <a:solidFill>
                  <a:srgbClr val="1D1D1B"/>
                </a:solidFill>
                <a:latin typeface="Arial" panose="020B0604020202020204" pitchFamily="34" charset="0"/>
                <a:ea typeface="MS PGothic" pitchFamily="34" charset="-128"/>
                <a:cs typeface="Arial" panose="020B0604020202020204" pitchFamily="34" charset="0"/>
              </a:rPr>
              <a:pPr defTabSz="890470"/>
              <a:t>‹#›</a:t>
            </a:fld>
            <a:endParaRPr lang="en-US" sz="900" dirty="0">
              <a:solidFill>
                <a:srgbClr val="1D1D1B"/>
              </a:solidFill>
              <a:latin typeface="Arial" panose="020B0604020202020204" pitchFamily="34" charset="0"/>
              <a:ea typeface="MS PGothic" pitchFamily="34" charset="-128"/>
              <a:cs typeface="Arial" panose="020B0604020202020204" pitchFamily="34" charset="0"/>
            </a:endParaRPr>
          </a:p>
        </p:txBody>
      </p:sp>
      <p:grpSp>
        <p:nvGrpSpPr>
          <p:cNvPr id="15" name="Group 87"/>
          <p:cNvGrpSpPr>
            <a:grpSpLocks noChangeAspect="1"/>
          </p:cNvGrpSpPr>
          <p:nvPr userDrawn="1"/>
        </p:nvGrpSpPr>
        <p:grpSpPr>
          <a:xfrm>
            <a:off x="12290472" y="2625391"/>
            <a:ext cx="1963323" cy="4233515"/>
            <a:chOff x="5343885" y="-48855"/>
            <a:chExt cx="3263586" cy="7037277"/>
          </a:xfrm>
        </p:grpSpPr>
        <p:sp>
          <p:nvSpPr>
            <p:cNvPr id="1048578" name="矩形 13"/>
            <p:cNvSpPr/>
            <p:nvPr userDrawn="1"/>
          </p:nvSpPr>
          <p:spPr>
            <a:xfrm>
              <a:off x="5356401" y="1934171"/>
              <a:ext cx="791510" cy="664397"/>
            </a:xfrm>
            <a:prstGeom prst="rect">
              <a:avLst/>
            </a:prstGeom>
            <a:solidFill>
              <a:srgbClr val="C4005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196/0/84</a:t>
              </a:r>
            </a:p>
          </p:txBody>
        </p:sp>
        <p:sp>
          <p:nvSpPr>
            <p:cNvPr id="1048579" name="文本框 15"/>
            <p:cNvSpPr txBox="1"/>
            <p:nvPr userDrawn="1"/>
          </p:nvSpPr>
          <p:spPr>
            <a:xfrm>
              <a:off x="5352723" y="1694500"/>
              <a:ext cx="1052647" cy="204645"/>
            </a:xfrm>
            <a:prstGeom prst="rect">
              <a:avLst/>
            </a:prstGeom>
            <a:noFill/>
          </p:spPr>
          <p:txBody>
            <a:bodyPr wrap="square" lIns="0" tIns="0" rIns="0" bIns="0" rtlCol="0" anchor="b" anchorCtr="0">
              <a:spAutoFit/>
            </a:bodyPr>
            <a:lstStyle/>
            <a:p>
              <a:pPr defTabSz="914089"/>
              <a:r>
                <a:rPr kumimoji="1" lang="zh-CN" altLang="en-US" sz="800" dirty="0">
                  <a:solidFill>
                    <a:srgbClr val="1D1D1A"/>
                  </a:solidFill>
                  <a:latin typeface="Microsoft YaHei" panose="020B0503020204020204" pitchFamily="34" charset="-122"/>
                  <a:ea typeface="Microsoft YaHei" panose="020B0503020204020204" pitchFamily="34" charset="-122"/>
                </a:rPr>
                <a:t>公司辅助色</a:t>
              </a:r>
            </a:p>
          </p:txBody>
        </p:sp>
        <p:sp>
          <p:nvSpPr>
            <p:cNvPr id="1048580" name="矩形 13"/>
            <p:cNvSpPr/>
            <p:nvPr userDrawn="1"/>
          </p:nvSpPr>
          <p:spPr>
            <a:xfrm>
              <a:off x="6184680" y="1934171"/>
              <a:ext cx="791510" cy="664397"/>
            </a:xfrm>
            <a:prstGeom prst="rect">
              <a:avLst/>
            </a:prstGeom>
            <a:solidFill>
              <a:srgbClr val="CB377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203/55/120</a:t>
              </a:r>
            </a:p>
          </p:txBody>
        </p:sp>
        <p:sp>
          <p:nvSpPr>
            <p:cNvPr id="1048581" name="矩形 13"/>
            <p:cNvSpPr/>
            <p:nvPr userDrawn="1"/>
          </p:nvSpPr>
          <p:spPr>
            <a:xfrm>
              <a:off x="5356401" y="3403061"/>
              <a:ext cx="791510" cy="664397"/>
            </a:xfrm>
            <a:prstGeom prst="rect">
              <a:avLst/>
            </a:prstGeom>
            <a:solidFill>
              <a:srgbClr val="ED6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237/109/0</a:t>
              </a:r>
            </a:p>
          </p:txBody>
        </p:sp>
        <p:sp>
          <p:nvSpPr>
            <p:cNvPr id="1048582" name="矩形 13"/>
            <p:cNvSpPr/>
            <p:nvPr userDrawn="1"/>
          </p:nvSpPr>
          <p:spPr>
            <a:xfrm>
              <a:off x="6184680" y="2673360"/>
              <a:ext cx="791510" cy="664397"/>
            </a:xfrm>
            <a:prstGeom prst="rect">
              <a:avLst/>
            </a:prstGeom>
            <a:solidFill>
              <a:srgbClr val="99363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153/54/54</a:t>
              </a:r>
            </a:p>
          </p:txBody>
        </p:sp>
        <p:sp>
          <p:nvSpPr>
            <p:cNvPr id="1048583" name="矩形 13"/>
            <p:cNvSpPr/>
            <p:nvPr userDrawn="1"/>
          </p:nvSpPr>
          <p:spPr>
            <a:xfrm>
              <a:off x="5356401" y="4866463"/>
              <a:ext cx="791510" cy="664397"/>
            </a:xfrm>
            <a:prstGeom prst="rect">
              <a:avLst/>
            </a:prstGeom>
            <a:solidFill>
              <a:srgbClr val="62B23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98/178/48</a:t>
              </a:r>
            </a:p>
          </p:txBody>
        </p:sp>
        <p:sp>
          <p:nvSpPr>
            <p:cNvPr id="1048584" name="矩形 13"/>
            <p:cNvSpPr/>
            <p:nvPr userDrawn="1"/>
          </p:nvSpPr>
          <p:spPr>
            <a:xfrm>
              <a:off x="6184680" y="3415851"/>
              <a:ext cx="791510" cy="664397"/>
            </a:xfrm>
            <a:prstGeom prst="rect">
              <a:avLst/>
            </a:prstGeom>
            <a:solidFill>
              <a:srgbClr val="F2894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242/137/68</a:t>
              </a:r>
              <a:endParaRPr kumimoji="1" lang="mr-IN" altLang="zh-CN" sz="500" b="1" dirty="0">
                <a:solidFill>
                  <a:srgbClr val="FFFFFF"/>
                </a:solidFill>
                <a:latin typeface="Arial" charset="0"/>
                <a:ea typeface="Arial" charset="0"/>
                <a:cs typeface="Arial" charset="0"/>
              </a:endParaRPr>
            </a:p>
          </p:txBody>
        </p:sp>
        <p:sp>
          <p:nvSpPr>
            <p:cNvPr id="1048585" name="矩形 13"/>
            <p:cNvSpPr/>
            <p:nvPr userDrawn="1"/>
          </p:nvSpPr>
          <p:spPr>
            <a:xfrm>
              <a:off x="5353240" y="184963"/>
              <a:ext cx="791510" cy="664397"/>
            </a:xfrm>
            <a:prstGeom prst="rect">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PANTONE 185C</a:t>
              </a:r>
            </a:p>
            <a:p>
              <a:pPr algn="ctr" defTabSz="914089">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199/0/11  </a:t>
              </a:r>
            </a:p>
          </p:txBody>
        </p:sp>
        <p:sp>
          <p:nvSpPr>
            <p:cNvPr id="1048586" name="文本框 15"/>
            <p:cNvSpPr txBox="1"/>
            <p:nvPr userDrawn="1"/>
          </p:nvSpPr>
          <p:spPr>
            <a:xfrm>
              <a:off x="5343885" y="-48855"/>
              <a:ext cx="726488" cy="204645"/>
            </a:xfrm>
            <a:prstGeom prst="rect">
              <a:avLst/>
            </a:prstGeom>
            <a:noFill/>
          </p:spPr>
          <p:txBody>
            <a:bodyPr wrap="square" lIns="0" tIns="0" rIns="0" bIns="0" rtlCol="0" anchor="b" anchorCtr="0">
              <a:spAutoFit/>
            </a:bodyPr>
            <a:lstStyle/>
            <a:p>
              <a:pPr defTabSz="914089"/>
              <a:r>
                <a:rPr kumimoji="1" lang="zh-CN" altLang="en-US" sz="800" dirty="0">
                  <a:solidFill>
                    <a:srgbClr val="1D1D1A"/>
                  </a:solidFill>
                  <a:latin typeface="Microsoft YaHei" panose="020B0503020204020204" pitchFamily="34" charset="-122"/>
                  <a:ea typeface="Microsoft YaHei" panose="020B0503020204020204" pitchFamily="34" charset="-122"/>
                </a:rPr>
                <a:t>公司色</a:t>
              </a:r>
            </a:p>
          </p:txBody>
        </p:sp>
        <p:sp>
          <p:nvSpPr>
            <p:cNvPr id="1048587" name="矩形 13"/>
            <p:cNvSpPr/>
            <p:nvPr userDrawn="1"/>
          </p:nvSpPr>
          <p:spPr>
            <a:xfrm>
              <a:off x="5352600" y="918047"/>
              <a:ext cx="791510" cy="664397"/>
            </a:xfrm>
            <a:prstGeom prst="rect">
              <a:avLst/>
            </a:prstGeom>
            <a:solidFill>
              <a:srgbClr val="C8102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PANTONE 186C</a:t>
              </a:r>
            </a:p>
            <a:p>
              <a:pPr algn="ctr" defTabSz="914089">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200/16/46  </a:t>
              </a:r>
            </a:p>
          </p:txBody>
        </p:sp>
        <p:sp>
          <p:nvSpPr>
            <p:cNvPr id="1048588" name="矩形 13"/>
            <p:cNvSpPr/>
            <p:nvPr userDrawn="1"/>
          </p:nvSpPr>
          <p:spPr>
            <a:xfrm>
              <a:off x="5354164" y="2665974"/>
              <a:ext cx="791510" cy="664397"/>
            </a:xfrm>
            <a:prstGeom prst="rect">
              <a:avLst/>
            </a:prstGeom>
            <a:solidFill>
              <a:srgbClr val="7F000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127/0/1</a:t>
              </a:r>
            </a:p>
          </p:txBody>
        </p:sp>
        <p:sp>
          <p:nvSpPr>
            <p:cNvPr id="1048589" name="矩形 13"/>
            <p:cNvSpPr/>
            <p:nvPr userDrawn="1"/>
          </p:nvSpPr>
          <p:spPr>
            <a:xfrm>
              <a:off x="5354164" y="4134866"/>
              <a:ext cx="791510" cy="664397"/>
            </a:xfrm>
            <a:prstGeom prst="rect">
              <a:avLst/>
            </a:prstGeom>
            <a:solidFill>
              <a:srgbClr val="FCC8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52/200/0</a:t>
              </a:r>
            </a:p>
          </p:txBody>
        </p:sp>
        <p:sp>
          <p:nvSpPr>
            <p:cNvPr id="1048590" name="矩形 13"/>
            <p:cNvSpPr/>
            <p:nvPr userDrawn="1"/>
          </p:nvSpPr>
          <p:spPr>
            <a:xfrm>
              <a:off x="5354164" y="5596166"/>
              <a:ext cx="791510" cy="664397"/>
            </a:xfrm>
            <a:prstGeom prst="rect">
              <a:avLst/>
            </a:prstGeom>
            <a:solidFill>
              <a:srgbClr val="30B5C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48/181/197</a:t>
              </a:r>
            </a:p>
          </p:txBody>
        </p:sp>
        <p:sp>
          <p:nvSpPr>
            <p:cNvPr id="1048591" name="矩形 13"/>
            <p:cNvSpPr/>
            <p:nvPr userDrawn="1"/>
          </p:nvSpPr>
          <p:spPr>
            <a:xfrm>
              <a:off x="6194511" y="4866463"/>
              <a:ext cx="791510" cy="664397"/>
            </a:xfrm>
            <a:prstGeom prst="rect">
              <a:avLst/>
            </a:prstGeom>
            <a:solidFill>
              <a:srgbClr val="81C15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129/193/95</a:t>
              </a:r>
            </a:p>
          </p:txBody>
        </p:sp>
        <p:sp>
          <p:nvSpPr>
            <p:cNvPr id="1048592" name="矩形 13"/>
            <p:cNvSpPr/>
            <p:nvPr userDrawn="1"/>
          </p:nvSpPr>
          <p:spPr>
            <a:xfrm>
              <a:off x="6192274" y="4134866"/>
              <a:ext cx="791510" cy="664397"/>
            </a:xfrm>
            <a:prstGeom prst="rect">
              <a:avLst/>
            </a:prstGeom>
            <a:solidFill>
              <a:srgbClr val="FDD35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253/211/81</a:t>
              </a:r>
            </a:p>
          </p:txBody>
        </p:sp>
        <p:sp>
          <p:nvSpPr>
            <p:cNvPr id="1048593" name="矩形 13"/>
            <p:cNvSpPr/>
            <p:nvPr userDrawn="1"/>
          </p:nvSpPr>
          <p:spPr>
            <a:xfrm>
              <a:off x="6192274" y="5596166"/>
              <a:ext cx="791510" cy="664397"/>
            </a:xfrm>
            <a:prstGeom prst="rect">
              <a:avLst/>
            </a:prstGeom>
            <a:solidFill>
              <a:srgbClr val="56C4D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86/196/210</a:t>
              </a:r>
            </a:p>
          </p:txBody>
        </p:sp>
        <p:sp>
          <p:nvSpPr>
            <p:cNvPr id="1048594" name="矩形 13"/>
            <p:cNvSpPr/>
            <p:nvPr/>
          </p:nvSpPr>
          <p:spPr>
            <a:xfrm>
              <a:off x="6186245" y="184963"/>
              <a:ext cx="791510" cy="664397"/>
            </a:xfrm>
            <a:prstGeom prst="rect">
              <a:avLst/>
            </a:prstGeom>
            <a:solidFill>
              <a:srgbClr val="D3394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211/57/65</a:t>
              </a:r>
            </a:p>
          </p:txBody>
        </p:sp>
        <p:sp>
          <p:nvSpPr>
            <p:cNvPr id="1048595" name="矩形 13"/>
            <p:cNvSpPr/>
            <p:nvPr/>
          </p:nvSpPr>
          <p:spPr>
            <a:xfrm>
              <a:off x="6185604" y="918047"/>
              <a:ext cx="791510" cy="664397"/>
            </a:xfrm>
            <a:prstGeom prst="rect">
              <a:avLst/>
            </a:prstGeom>
            <a:solidFill>
              <a:srgbClr val="D3385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 </a:t>
              </a:r>
            </a:p>
            <a:p>
              <a:pPr algn="ctr" defTabSz="914089">
                <a:lnSpc>
                  <a:spcPts val="620"/>
                </a:lnSpc>
              </a:pPr>
              <a:r>
                <a:rPr kumimoji="1" lang="en-US" altLang="zh-CN" sz="500" b="1" dirty="0">
                  <a:solidFill>
                    <a:srgbClr val="FFFFFF"/>
                  </a:solidFill>
                  <a:latin typeface="Arial" charset="0"/>
                  <a:ea typeface="Arial" charset="0"/>
                  <a:cs typeface="Arial" charset="0"/>
                </a:rPr>
                <a:t>211/56/89</a:t>
              </a:r>
            </a:p>
          </p:txBody>
        </p:sp>
        <p:sp>
          <p:nvSpPr>
            <p:cNvPr id="1048596" name="矩形 13"/>
            <p:cNvSpPr/>
            <p:nvPr/>
          </p:nvSpPr>
          <p:spPr>
            <a:xfrm>
              <a:off x="6996262" y="1934171"/>
              <a:ext cx="791510" cy="664397"/>
            </a:xfrm>
            <a:prstGeom prst="rect">
              <a:avLst/>
            </a:prstGeom>
            <a:solidFill>
              <a:srgbClr val="DD80A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221/128/170</a:t>
              </a:r>
            </a:p>
          </p:txBody>
        </p:sp>
        <p:sp>
          <p:nvSpPr>
            <p:cNvPr id="1048597" name="矩形 13"/>
            <p:cNvSpPr/>
            <p:nvPr/>
          </p:nvSpPr>
          <p:spPr>
            <a:xfrm>
              <a:off x="6996262" y="2673360"/>
              <a:ext cx="791510" cy="664397"/>
            </a:xfrm>
            <a:prstGeom prst="rect">
              <a:avLst/>
            </a:prstGeom>
            <a:solidFill>
              <a:srgbClr val="BF80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191/128/130</a:t>
              </a:r>
            </a:p>
          </p:txBody>
        </p:sp>
        <p:sp>
          <p:nvSpPr>
            <p:cNvPr id="1048598" name="矩形 13"/>
            <p:cNvSpPr/>
            <p:nvPr/>
          </p:nvSpPr>
          <p:spPr>
            <a:xfrm>
              <a:off x="6996262" y="3415851"/>
              <a:ext cx="791510" cy="664397"/>
            </a:xfrm>
            <a:prstGeom prst="rect">
              <a:avLst/>
            </a:prstGeom>
            <a:solidFill>
              <a:srgbClr val="F6B78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246/183/140</a:t>
              </a:r>
              <a:endParaRPr kumimoji="1" lang="mr-IN" altLang="zh-CN" sz="500" b="1" dirty="0">
                <a:solidFill>
                  <a:srgbClr val="595757"/>
                </a:solidFill>
                <a:latin typeface="Arial" charset="0"/>
                <a:ea typeface="Arial" charset="0"/>
                <a:cs typeface="Arial" charset="0"/>
              </a:endParaRPr>
            </a:p>
          </p:txBody>
        </p:sp>
        <p:sp>
          <p:nvSpPr>
            <p:cNvPr id="1048599" name="矩形 13"/>
            <p:cNvSpPr/>
            <p:nvPr/>
          </p:nvSpPr>
          <p:spPr>
            <a:xfrm>
              <a:off x="7006093" y="4866463"/>
              <a:ext cx="791510" cy="664397"/>
            </a:xfrm>
            <a:prstGeom prst="rect">
              <a:avLst/>
            </a:prstGeom>
            <a:solidFill>
              <a:srgbClr val="AFD89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176/216/156</a:t>
              </a:r>
            </a:p>
          </p:txBody>
        </p:sp>
        <p:sp>
          <p:nvSpPr>
            <p:cNvPr id="1048600" name="矩形 13"/>
            <p:cNvSpPr/>
            <p:nvPr/>
          </p:nvSpPr>
          <p:spPr>
            <a:xfrm>
              <a:off x="7003856" y="4134866"/>
              <a:ext cx="791510" cy="664397"/>
            </a:xfrm>
            <a:prstGeom prst="rect">
              <a:avLst/>
            </a:prstGeom>
            <a:solidFill>
              <a:srgbClr val="FDE39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253/227/181</a:t>
              </a:r>
            </a:p>
          </p:txBody>
        </p:sp>
        <p:sp>
          <p:nvSpPr>
            <p:cNvPr id="1048601" name="矩形 13"/>
            <p:cNvSpPr/>
            <p:nvPr/>
          </p:nvSpPr>
          <p:spPr>
            <a:xfrm>
              <a:off x="7003856" y="5596166"/>
              <a:ext cx="791510" cy="664397"/>
            </a:xfrm>
            <a:prstGeom prst="rect">
              <a:avLst/>
            </a:prstGeom>
            <a:solidFill>
              <a:srgbClr val="94DAE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148/218/226</a:t>
              </a:r>
            </a:p>
          </p:txBody>
        </p:sp>
        <p:sp>
          <p:nvSpPr>
            <p:cNvPr id="1048602" name="矩形 13"/>
            <p:cNvSpPr/>
            <p:nvPr/>
          </p:nvSpPr>
          <p:spPr>
            <a:xfrm>
              <a:off x="6997826" y="184963"/>
              <a:ext cx="791510" cy="664397"/>
            </a:xfrm>
            <a:prstGeom prst="rect">
              <a:avLst/>
            </a:prstGeom>
            <a:solidFill>
              <a:srgbClr val="E2818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226/129/137</a:t>
              </a:r>
            </a:p>
          </p:txBody>
        </p:sp>
        <p:sp>
          <p:nvSpPr>
            <p:cNvPr id="1048603" name="矩形 13"/>
            <p:cNvSpPr/>
            <p:nvPr/>
          </p:nvSpPr>
          <p:spPr>
            <a:xfrm>
              <a:off x="6997185" y="918047"/>
              <a:ext cx="791510" cy="664397"/>
            </a:xfrm>
            <a:prstGeom prst="rect">
              <a:avLst/>
            </a:prstGeom>
            <a:solidFill>
              <a:srgbClr val="E2819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226/129/152</a:t>
              </a:r>
            </a:p>
          </p:txBody>
        </p:sp>
        <p:sp>
          <p:nvSpPr>
            <p:cNvPr id="1048604" name="矩形 13"/>
            <p:cNvSpPr/>
            <p:nvPr userDrawn="1"/>
          </p:nvSpPr>
          <p:spPr>
            <a:xfrm>
              <a:off x="7806130" y="1934171"/>
              <a:ext cx="791510" cy="664397"/>
            </a:xfrm>
            <a:prstGeom prst="rect">
              <a:avLst/>
            </a:prstGeom>
            <a:solidFill>
              <a:srgbClr val="EBB3C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235/179/204</a:t>
              </a:r>
            </a:p>
          </p:txBody>
        </p:sp>
        <p:sp>
          <p:nvSpPr>
            <p:cNvPr id="1048605" name="矩形 13"/>
            <p:cNvSpPr/>
            <p:nvPr/>
          </p:nvSpPr>
          <p:spPr>
            <a:xfrm>
              <a:off x="7806130" y="2673360"/>
              <a:ext cx="791510" cy="664397"/>
            </a:xfrm>
            <a:prstGeom prst="rect">
              <a:avLst/>
            </a:prstGeom>
            <a:solidFill>
              <a:srgbClr val="D8B3B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216/179/179</a:t>
              </a:r>
            </a:p>
          </p:txBody>
        </p:sp>
        <p:sp>
          <p:nvSpPr>
            <p:cNvPr id="1048606" name="矩形 13"/>
            <p:cNvSpPr/>
            <p:nvPr/>
          </p:nvSpPr>
          <p:spPr>
            <a:xfrm>
              <a:off x="7806130" y="3415851"/>
              <a:ext cx="791510" cy="664397"/>
            </a:xfrm>
            <a:prstGeom prst="rect">
              <a:avLst/>
            </a:prstGeom>
            <a:solidFill>
              <a:srgbClr val="FAD3B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250/211/187</a:t>
              </a:r>
              <a:endParaRPr kumimoji="1" lang="mr-IN" altLang="zh-CN" sz="500" b="1" dirty="0">
                <a:solidFill>
                  <a:srgbClr val="595757"/>
                </a:solidFill>
                <a:latin typeface="Arial" charset="0"/>
                <a:ea typeface="Arial" charset="0"/>
                <a:cs typeface="Arial" charset="0"/>
              </a:endParaRPr>
            </a:p>
          </p:txBody>
        </p:sp>
        <p:sp>
          <p:nvSpPr>
            <p:cNvPr id="1048607" name="矩形 13"/>
            <p:cNvSpPr/>
            <p:nvPr/>
          </p:nvSpPr>
          <p:spPr>
            <a:xfrm>
              <a:off x="7815961" y="4866463"/>
              <a:ext cx="791510" cy="664397"/>
            </a:xfrm>
            <a:prstGeom prst="rect">
              <a:avLst/>
            </a:prstGeom>
            <a:solidFill>
              <a:srgbClr val="D0E8C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208/232/196</a:t>
              </a:r>
            </a:p>
          </p:txBody>
        </p:sp>
        <p:sp>
          <p:nvSpPr>
            <p:cNvPr id="1048608" name="矩形 13"/>
            <p:cNvSpPr/>
            <p:nvPr/>
          </p:nvSpPr>
          <p:spPr>
            <a:xfrm>
              <a:off x="7813724" y="4134866"/>
              <a:ext cx="791510" cy="664397"/>
            </a:xfrm>
            <a:prstGeom prst="rect">
              <a:avLst/>
            </a:prstGeom>
            <a:solidFill>
              <a:srgbClr val="FEEE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254/238/193</a:t>
              </a:r>
            </a:p>
          </p:txBody>
        </p:sp>
        <p:sp>
          <p:nvSpPr>
            <p:cNvPr id="1048609" name="矩形 13"/>
            <p:cNvSpPr/>
            <p:nvPr/>
          </p:nvSpPr>
          <p:spPr>
            <a:xfrm>
              <a:off x="7813724" y="5596166"/>
              <a:ext cx="791510" cy="664397"/>
            </a:xfrm>
            <a:prstGeom prst="rect">
              <a:avLst/>
            </a:prstGeom>
            <a:solidFill>
              <a:srgbClr val="BEE9E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190/23/238</a:t>
              </a:r>
            </a:p>
          </p:txBody>
        </p:sp>
        <p:sp>
          <p:nvSpPr>
            <p:cNvPr id="1048610" name="矩形 13"/>
            <p:cNvSpPr/>
            <p:nvPr/>
          </p:nvSpPr>
          <p:spPr>
            <a:xfrm>
              <a:off x="7807694" y="184963"/>
              <a:ext cx="791510" cy="664397"/>
            </a:xfrm>
            <a:prstGeom prst="rect">
              <a:avLst/>
            </a:prstGeom>
            <a:solidFill>
              <a:srgbClr val="EEB3B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239/178/184</a:t>
              </a:r>
            </a:p>
          </p:txBody>
        </p:sp>
        <p:sp>
          <p:nvSpPr>
            <p:cNvPr id="1048611" name="矩形 13"/>
            <p:cNvSpPr/>
            <p:nvPr/>
          </p:nvSpPr>
          <p:spPr>
            <a:xfrm>
              <a:off x="7807054" y="918047"/>
              <a:ext cx="791510" cy="664397"/>
            </a:xfrm>
            <a:prstGeom prst="rect">
              <a:avLst/>
            </a:prstGeom>
            <a:solidFill>
              <a:srgbClr val="EEB3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238/179/193</a:t>
              </a:r>
            </a:p>
          </p:txBody>
        </p:sp>
        <p:sp>
          <p:nvSpPr>
            <p:cNvPr id="1048612" name="矩形 13"/>
            <p:cNvSpPr/>
            <p:nvPr userDrawn="1"/>
          </p:nvSpPr>
          <p:spPr>
            <a:xfrm>
              <a:off x="5354169" y="6324025"/>
              <a:ext cx="513579" cy="664397"/>
            </a:xfrm>
            <a:prstGeom prst="rect">
              <a:avLst/>
            </a:prstGeom>
            <a:solidFill>
              <a:srgbClr val="22181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35/24/21</a:t>
              </a:r>
            </a:p>
          </p:txBody>
        </p:sp>
        <p:sp>
          <p:nvSpPr>
            <p:cNvPr id="1048613" name="矩形 13"/>
            <p:cNvSpPr/>
            <p:nvPr userDrawn="1"/>
          </p:nvSpPr>
          <p:spPr>
            <a:xfrm>
              <a:off x="5900626" y="6324025"/>
              <a:ext cx="513579" cy="664397"/>
            </a:xfrm>
            <a:prstGeom prst="rect">
              <a:avLst/>
            </a:prstGeom>
            <a:solidFill>
              <a:srgbClr val="59575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 </a:t>
              </a:r>
            </a:p>
            <a:p>
              <a:pPr algn="ctr" defTabSz="914089">
                <a:lnSpc>
                  <a:spcPts val="620"/>
                </a:lnSpc>
              </a:pPr>
              <a:r>
                <a:rPr kumimoji="1" lang="en-US" altLang="zh-CN" sz="500" b="1" dirty="0">
                  <a:solidFill>
                    <a:srgbClr val="FFFFFF"/>
                  </a:solidFill>
                  <a:latin typeface="Arial" charset="0"/>
                  <a:ea typeface="Arial" charset="0"/>
                  <a:cs typeface="Arial" charset="0"/>
                </a:rPr>
                <a:t>89/87/87</a:t>
              </a:r>
            </a:p>
          </p:txBody>
        </p:sp>
        <p:sp>
          <p:nvSpPr>
            <p:cNvPr id="1048614" name="矩形 13"/>
            <p:cNvSpPr/>
            <p:nvPr userDrawn="1"/>
          </p:nvSpPr>
          <p:spPr>
            <a:xfrm>
              <a:off x="6450318" y="6324025"/>
              <a:ext cx="513579" cy="664397"/>
            </a:xfrm>
            <a:prstGeom prst="rect">
              <a:avLst/>
            </a:prstGeom>
            <a:solidFill>
              <a:srgbClr val="88888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a:t>
              </a:r>
            </a:p>
            <a:p>
              <a:pPr algn="ctr" defTabSz="914089">
                <a:lnSpc>
                  <a:spcPts val="620"/>
                </a:lnSpc>
              </a:pPr>
              <a:r>
                <a:rPr kumimoji="1" lang="en-US" altLang="zh-CN" sz="500" b="1" dirty="0">
                  <a:solidFill>
                    <a:srgbClr val="FFFFFF"/>
                  </a:solidFill>
                  <a:latin typeface="Arial" charset="0"/>
                  <a:ea typeface="Arial" charset="0"/>
                  <a:cs typeface="Arial" charset="0"/>
                </a:rPr>
                <a:t>137/137/</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137</a:t>
              </a:r>
            </a:p>
          </p:txBody>
        </p:sp>
        <p:sp>
          <p:nvSpPr>
            <p:cNvPr id="1048615" name="矩形 13"/>
            <p:cNvSpPr/>
            <p:nvPr userDrawn="1"/>
          </p:nvSpPr>
          <p:spPr>
            <a:xfrm>
              <a:off x="6998296" y="6324025"/>
              <a:ext cx="513579" cy="664397"/>
            </a:xfrm>
            <a:prstGeom prst="rect">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a:t>
              </a:r>
            </a:p>
            <a:p>
              <a:pPr algn="ctr" defTabSz="914089">
                <a:lnSpc>
                  <a:spcPts val="620"/>
                </a:lnSpc>
              </a:pPr>
              <a:r>
                <a:rPr kumimoji="1" lang="en-US" altLang="zh-CN" sz="500" b="1" dirty="0">
                  <a:solidFill>
                    <a:srgbClr val="FFFFFF"/>
                  </a:solidFill>
                  <a:latin typeface="Arial" charset="0"/>
                  <a:ea typeface="Arial" charset="0"/>
                  <a:cs typeface="Arial" charset="0"/>
                </a:rPr>
                <a:t>181/181/</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181</a:t>
              </a:r>
            </a:p>
          </p:txBody>
        </p:sp>
        <p:sp>
          <p:nvSpPr>
            <p:cNvPr id="1048616" name="矩形 13"/>
            <p:cNvSpPr/>
            <p:nvPr userDrawn="1"/>
          </p:nvSpPr>
          <p:spPr>
            <a:xfrm>
              <a:off x="7541580" y="6324025"/>
              <a:ext cx="513579" cy="664397"/>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221/221/</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221</a:t>
              </a:r>
            </a:p>
          </p:txBody>
        </p:sp>
        <p:sp>
          <p:nvSpPr>
            <p:cNvPr id="1048617" name="矩形 13"/>
            <p:cNvSpPr/>
            <p:nvPr userDrawn="1"/>
          </p:nvSpPr>
          <p:spPr>
            <a:xfrm>
              <a:off x="8083608" y="6324025"/>
              <a:ext cx="513579" cy="664397"/>
            </a:xfrm>
            <a:prstGeom prst="rect">
              <a:avLst/>
            </a:prstGeom>
            <a:solidFill>
              <a:srgbClr val="FFFFFF"/>
            </a:solidFill>
            <a:ln w="6350">
              <a:solidFill>
                <a:srgbClr val="B5B5B5"/>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a:t>
              </a:r>
            </a:p>
            <a:p>
              <a:pPr algn="ctr" defTabSz="914089">
                <a:lnSpc>
                  <a:spcPts val="620"/>
                </a:lnSpc>
              </a:pPr>
              <a:r>
                <a:rPr kumimoji="1" lang="en-US" altLang="zh-CN" sz="500" b="1" dirty="0">
                  <a:solidFill>
                    <a:srgbClr val="595757"/>
                  </a:solidFill>
                  <a:latin typeface="Arial" charset="0"/>
                  <a:ea typeface="Arial" charset="0"/>
                  <a:cs typeface="Arial" charset="0"/>
                </a:rPr>
                <a:t>255/255/</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255</a:t>
              </a:r>
            </a:p>
          </p:txBody>
        </p:sp>
      </p:grpSp>
      <p:pic>
        <p:nvPicPr>
          <p:cNvPr id="2097152" name="Picture 46"/>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10196177" y="6323416"/>
            <a:ext cx="1270800" cy="275024"/>
          </a:xfrm>
          <a:prstGeom prst="rect">
            <a:avLst/>
          </a:prstGeom>
        </p:spPr>
      </p:pic>
    </p:spTree>
    <p:extLst>
      <p:ext uri="{BB962C8B-B14F-4D97-AF65-F5344CB8AC3E}">
        <p14:creationId xmlns:p14="http://schemas.microsoft.com/office/powerpoint/2010/main" val="1455091047"/>
      </p:ext>
    </p:extLst>
  </p:cSld>
  <p:clrMap bg1="lt1" tx1="dk1" bg2="lt2" tx2="dk2" accent1="accent1" accent2="accent2" accent3="accent3" accent4="accent4" accent5="accent5" accent6="accent6" hlink="hlink" folHlink="folHlink"/>
  <p:sldLayoutIdLst>
    <p:sldLayoutId id="2147483926" r:id="rId1"/>
    <p:sldLayoutId id="2147483927" r:id="rId2"/>
    <p:sldLayoutId id="2147483929" r:id="rId3"/>
  </p:sldLayoutIdLst>
  <p:hf hdr="0" ftr="0" dt="0"/>
  <p:txStyles>
    <p:titleStyle>
      <a:lvl1pPr algn="l" defTabSz="1187293" rtl="0" eaLnBrk="1" latinLnBrk="0" hangingPunct="1">
        <a:lnSpc>
          <a:spcPct val="90000"/>
        </a:lnSpc>
        <a:spcBef>
          <a:spcPct val="0"/>
        </a:spcBef>
        <a:buNone/>
        <a:defRPr sz="5713" kern="1200">
          <a:solidFill>
            <a:schemeClr val="tx1"/>
          </a:solidFill>
          <a:latin typeface="+mj-lt"/>
          <a:ea typeface="+mj-ea"/>
          <a:cs typeface="+mj-cs"/>
        </a:defRPr>
      </a:lvl1pPr>
    </p:titleStyle>
    <p:bodyStyle>
      <a:lvl1pPr marL="296823" indent="-296823" algn="l" defTabSz="1187293" rtl="0" eaLnBrk="1" latinLnBrk="0" hangingPunct="1">
        <a:lnSpc>
          <a:spcPct val="90000"/>
        </a:lnSpc>
        <a:spcBef>
          <a:spcPts val="1299"/>
        </a:spcBef>
        <a:buFont typeface="Arial" panose="020B0604020202020204" pitchFamily="34" charset="0"/>
        <a:buChar char="•"/>
        <a:defRPr sz="3635" kern="1200">
          <a:solidFill>
            <a:schemeClr val="tx1"/>
          </a:solidFill>
          <a:latin typeface="+mn-lt"/>
          <a:ea typeface="+mn-ea"/>
          <a:cs typeface="+mn-cs"/>
        </a:defRPr>
      </a:lvl1pPr>
      <a:lvl2pPr marL="890470" indent="-296823" algn="l" defTabSz="1187293" rtl="0" eaLnBrk="1" latinLnBrk="0" hangingPunct="1">
        <a:lnSpc>
          <a:spcPct val="90000"/>
        </a:lnSpc>
        <a:spcBef>
          <a:spcPts val="649"/>
        </a:spcBef>
        <a:buFont typeface="Arial" panose="020B0604020202020204" pitchFamily="34" charset="0"/>
        <a:buChar char="•"/>
        <a:defRPr sz="3117" kern="1200">
          <a:solidFill>
            <a:schemeClr val="tx1"/>
          </a:solidFill>
          <a:latin typeface="+mn-lt"/>
          <a:ea typeface="+mn-ea"/>
          <a:cs typeface="+mn-cs"/>
        </a:defRPr>
      </a:lvl2pPr>
      <a:lvl3pPr marL="1484118" indent="-296823" algn="l" defTabSz="1187293" rtl="0" eaLnBrk="1" latinLnBrk="0" hangingPunct="1">
        <a:lnSpc>
          <a:spcPct val="90000"/>
        </a:lnSpc>
        <a:spcBef>
          <a:spcPts val="649"/>
        </a:spcBef>
        <a:buFont typeface="Arial" panose="020B0604020202020204" pitchFamily="34" charset="0"/>
        <a:buChar char="•"/>
        <a:defRPr sz="2597" kern="1200">
          <a:solidFill>
            <a:schemeClr val="tx1"/>
          </a:solidFill>
          <a:latin typeface="+mn-lt"/>
          <a:ea typeface="+mn-ea"/>
          <a:cs typeface="+mn-cs"/>
        </a:defRPr>
      </a:lvl3pPr>
      <a:lvl4pPr marL="2077764" indent="-296823" algn="l" defTabSz="1187293" rtl="0" eaLnBrk="1" latinLnBrk="0" hangingPunct="1">
        <a:lnSpc>
          <a:spcPct val="90000"/>
        </a:lnSpc>
        <a:spcBef>
          <a:spcPts val="649"/>
        </a:spcBef>
        <a:buFont typeface="Arial" panose="020B0604020202020204" pitchFamily="34" charset="0"/>
        <a:buChar char="•"/>
        <a:defRPr sz="2337" kern="1200">
          <a:solidFill>
            <a:schemeClr val="tx1"/>
          </a:solidFill>
          <a:latin typeface="+mn-lt"/>
          <a:ea typeface="+mn-ea"/>
          <a:cs typeface="+mn-cs"/>
        </a:defRPr>
      </a:lvl4pPr>
      <a:lvl5pPr marL="2671411" indent="-296823" algn="l" defTabSz="1187293" rtl="0" eaLnBrk="1" latinLnBrk="0" hangingPunct="1">
        <a:lnSpc>
          <a:spcPct val="90000"/>
        </a:lnSpc>
        <a:spcBef>
          <a:spcPts val="649"/>
        </a:spcBef>
        <a:buFont typeface="Arial" panose="020B0604020202020204" pitchFamily="34" charset="0"/>
        <a:buChar char="•"/>
        <a:defRPr sz="2337" kern="1200">
          <a:solidFill>
            <a:schemeClr val="tx1"/>
          </a:solidFill>
          <a:latin typeface="+mn-lt"/>
          <a:ea typeface="+mn-ea"/>
          <a:cs typeface="+mn-cs"/>
        </a:defRPr>
      </a:lvl5pPr>
      <a:lvl6pPr marL="3265058" indent="-296823" algn="l" defTabSz="1187293" rtl="0" eaLnBrk="1" latinLnBrk="0" hangingPunct="1">
        <a:lnSpc>
          <a:spcPct val="90000"/>
        </a:lnSpc>
        <a:spcBef>
          <a:spcPts val="649"/>
        </a:spcBef>
        <a:buFont typeface="Arial" panose="020B0604020202020204" pitchFamily="34" charset="0"/>
        <a:buChar char="•"/>
        <a:defRPr sz="2337" kern="1200">
          <a:solidFill>
            <a:schemeClr val="tx1"/>
          </a:solidFill>
          <a:latin typeface="+mn-lt"/>
          <a:ea typeface="+mn-ea"/>
          <a:cs typeface="+mn-cs"/>
        </a:defRPr>
      </a:lvl6pPr>
      <a:lvl7pPr marL="3858705" indent="-296823" algn="l" defTabSz="1187293" rtl="0" eaLnBrk="1" latinLnBrk="0" hangingPunct="1">
        <a:lnSpc>
          <a:spcPct val="90000"/>
        </a:lnSpc>
        <a:spcBef>
          <a:spcPts val="649"/>
        </a:spcBef>
        <a:buFont typeface="Arial" panose="020B0604020202020204" pitchFamily="34" charset="0"/>
        <a:buChar char="•"/>
        <a:defRPr sz="2337" kern="1200">
          <a:solidFill>
            <a:schemeClr val="tx1"/>
          </a:solidFill>
          <a:latin typeface="+mn-lt"/>
          <a:ea typeface="+mn-ea"/>
          <a:cs typeface="+mn-cs"/>
        </a:defRPr>
      </a:lvl7pPr>
      <a:lvl8pPr marL="4452351" indent="-296823" algn="l" defTabSz="1187293" rtl="0" eaLnBrk="1" latinLnBrk="0" hangingPunct="1">
        <a:lnSpc>
          <a:spcPct val="90000"/>
        </a:lnSpc>
        <a:spcBef>
          <a:spcPts val="649"/>
        </a:spcBef>
        <a:buFont typeface="Arial" panose="020B0604020202020204" pitchFamily="34" charset="0"/>
        <a:buChar char="•"/>
        <a:defRPr sz="2337" kern="1200">
          <a:solidFill>
            <a:schemeClr val="tx1"/>
          </a:solidFill>
          <a:latin typeface="+mn-lt"/>
          <a:ea typeface="+mn-ea"/>
          <a:cs typeface="+mn-cs"/>
        </a:defRPr>
      </a:lvl8pPr>
      <a:lvl9pPr marL="5045999" indent="-296823" algn="l" defTabSz="1187293" rtl="0" eaLnBrk="1" latinLnBrk="0" hangingPunct="1">
        <a:lnSpc>
          <a:spcPct val="90000"/>
        </a:lnSpc>
        <a:spcBef>
          <a:spcPts val="649"/>
        </a:spcBef>
        <a:buFont typeface="Arial" panose="020B0604020202020204" pitchFamily="34" charset="0"/>
        <a:buChar char="•"/>
        <a:defRPr sz="2337" kern="1200">
          <a:solidFill>
            <a:schemeClr val="tx1"/>
          </a:solidFill>
          <a:latin typeface="+mn-lt"/>
          <a:ea typeface="+mn-ea"/>
          <a:cs typeface="+mn-cs"/>
        </a:defRPr>
      </a:lvl9pPr>
    </p:bodyStyle>
    <p:otherStyle>
      <a:defPPr>
        <a:defRPr lang="en-US"/>
      </a:defPPr>
      <a:lvl1pPr marL="0" algn="l" defTabSz="1187293" rtl="0" eaLnBrk="1" latinLnBrk="0" hangingPunct="1">
        <a:defRPr sz="2337" kern="1200">
          <a:solidFill>
            <a:schemeClr val="tx1"/>
          </a:solidFill>
          <a:latin typeface="+mn-lt"/>
          <a:ea typeface="+mn-ea"/>
          <a:cs typeface="+mn-cs"/>
        </a:defRPr>
      </a:lvl1pPr>
      <a:lvl2pPr marL="593648" algn="l" defTabSz="1187293" rtl="0" eaLnBrk="1" latinLnBrk="0" hangingPunct="1">
        <a:defRPr sz="2337" kern="1200">
          <a:solidFill>
            <a:schemeClr val="tx1"/>
          </a:solidFill>
          <a:latin typeface="+mn-lt"/>
          <a:ea typeface="+mn-ea"/>
          <a:cs typeface="+mn-cs"/>
        </a:defRPr>
      </a:lvl2pPr>
      <a:lvl3pPr marL="1187293" algn="l" defTabSz="1187293" rtl="0" eaLnBrk="1" latinLnBrk="0" hangingPunct="1">
        <a:defRPr sz="2337" kern="1200">
          <a:solidFill>
            <a:schemeClr val="tx1"/>
          </a:solidFill>
          <a:latin typeface="+mn-lt"/>
          <a:ea typeface="+mn-ea"/>
          <a:cs typeface="+mn-cs"/>
        </a:defRPr>
      </a:lvl3pPr>
      <a:lvl4pPr marL="1780942" algn="l" defTabSz="1187293" rtl="0" eaLnBrk="1" latinLnBrk="0" hangingPunct="1">
        <a:defRPr sz="2337" kern="1200">
          <a:solidFill>
            <a:schemeClr val="tx1"/>
          </a:solidFill>
          <a:latin typeface="+mn-lt"/>
          <a:ea typeface="+mn-ea"/>
          <a:cs typeface="+mn-cs"/>
        </a:defRPr>
      </a:lvl4pPr>
      <a:lvl5pPr marL="2374589" algn="l" defTabSz="1187293" rtl="0" eaLnBrk="1" latinLnBrk="0" hangingPunct="1">
        <a:defRPr sz="2337" kern="1200">
          <a:solidFill>
            <a:schemeClr val="tx1"/>
          </a:solidFill>
          <a:latin typeface="+mn-lt"/>
          <a:ea typeface="+mn-ea"/>
          <a:cs typeface="+mn-cs"/>
        </a:defRPr>
      </a:lvl5pPr>
      <a:lvl6pPr marL="2968235" algn="l" defTabSz="1187293" rtl="0" eaLnBrk="1" latinLnBrk="0" hangingPunct="1">
        <a:defRPr sz="2337" kern="1200">
          <a:solidFill>
            <a:schemeClr val="tx1"/>
          </a:solidFill>
          <a:latin typeface="+mn-lt"/>
          <a:ea typeface="+mn-ea"/>
          <a:cs typeface="+mn-cs"/>
        </a:defRPr>
      </a:lvl6pPr>
      <a:lvl7pPr marL="3561882" algn="l" defTabSz="1187293" rtl="0" eaLnBrk="1" latinLnBrk="0" hangingPunct="1">
        <a:defRPr sz="2337" kern="1200">
          <a:solidFill>
            <a:schemeClr val="tx1"/>
          </a:solidFill>
          <a:latin typeface="+mn-lt"/>
          <a:ea typeface="+mn-ea"/>
          <a:cs typeface="+mn-cs"/>
        </a:defRPr>
      </a:lvl7pPr>
      <a:lvl8pPr marL="4155531" algn="l" defTabSz="1187293" rtl="0" eaLnBrk="1" latinLnBrk="0" hangingPunct="1">
        <a:defRPr sz="2337" kern="1200">
          <a:solidFill>
            <a:schemeClr val="tx1"/>
          </a:solidFill>
          <a:latin typeface="+mn-lt"/>
          <a:ea typeface="+mn-ea"/>
          <a:cs typeface="+mn-cs"/>
        </a:defRPr>
      </a:lvl8pPr>
      <a:lvl9pPr marL="4749176" algn="l" defTabSz="1187293" rtl="0" eaLnBrk="1" latinLnBrk="0" hangingPunct="1">
        <a:defRPr sz="2337"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528" y="365126"/>
            <a:ext cx="10519708"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528" y="1825625"/>
            <a:ext cx="10519708"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527" y="6356351"/>
            <a:ext cx="2744272"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a:fld id="{E72CE3D8-9C56-469E-B6AF-E320D35E2B59}" type="datetimeFigureOut">
              <a:rPr lang="zh-CN" altLang="en-US" smtClean="0">
                <a:solidFill>
                  <a:prstClr val="black">
                    <a:tint val="75000"/>
                  </a:prstClr>
                </a:solidFill>
              </a:rPr>
              <a:pPr defTabSz="914400"/>
              <a:t>2021/10/29</a:t>
            </a:fld>
            <a:endParaRPr lang="zh-CN" altLang="en-US">
              <a:solidFill>
                <a:prstClr val="black">
                  <a:tint val="75000"/>
                </a:prstClr>
              </a:solidFill>
            </a:endParaRPr>
          </a:p>
        </p:txBody>
      </p:sp>
      <p:sp>
        <p:nvSpPr>
          <p:cNvPr id="5" name="页脚占位符 4"/>
          <p:cNvSpPr>
            <a:spLocks noGrp="1"/>
          </p:cNvSpPr>
          <p:nvPr>
            <p:ph type="ftr" sz="quarter" idx="3"/>
          </p:nvPr>
        </p:nvSpPr>
        <p:spPr>
          <a:xfrm>
            <a:off x="4040178" y="6356351"/>
            <a:ext cx="4116408"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400"/>
            <a:endParaRPr lang="zh-CN" altLang="en-US">
              <a:solidFill>
                <a:prstClr val="black">
                  <a:tint val="75000"/>
                </a:prstClr>
              </a:solidFill>
            </a:endParaRPr>
          </a:p>
        </p:txBody>
      </p:sp>
      <p:sp>
        <p:nvSpPr>
          <p:cNvPr id="6" name="灯片编号占位符 5"/>
          <p:cNvSpPr>
            <a:spLocks noGrp="1"/>
          </p:cNvSpPr>
          <p:nvPr>
            <p:ph type="sldNum" sz="quarter" idx="4"/>
          </p:nvPr>
        </p:nvSpPr>
        <p:spPr>
          <a:xfrm>
            <a:off x="8613964" y="6356351"/>
            <a:ext cx="2744272"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400"/>
            <a:fld id="{75DBB995-8309-443B-A4DC-8D0D5E6CBBCF}" type="slidenum">
              <a:rPr lang="zh-CN" altLang="en-US" smtClean="0">
                <a:solidFill>
                  <a:prstClr val="black">
                    <a:tint val="75000"/>
                  </a:prstClr>
                </a:solidFill>
              </a:rPr>
              <a:pPr defTabSz="914400"/>
              <a:t>‹#›</a:t>
            </a:fld>
            <a:endParaRPr lang="zh-CN" altLang="en-US">
              <a:solidFill>
                <a:prstClr val="black">
                  <a:tint val="75000"/>
                </a:prstClr>
              </a:solidFill>
            </a:endParaRPr>
          </a:p>
        </p:txBody>
      </p:sp>
    </p:spTree>
    <p:extLst>
      <p:ext uri="{BB962C8B-B14F-4D97-AF65-F5344CB8AC3E}">
        <p14:creationId xmlns:p14="http://schemas.microsoft.com/office/powerpoint/2010/main" val="2429663118"/>
      </p:ext>
    </p:extLst>
  </p:cSld>
  <p:clrMap bg1="lt1" tx1="dk1" bg2="lt2" tx2="dk2" accent1="accent1" accent2="accent2" accent3="accent3" accent4="accent4" accent5="accent5" accent6="accent6" hlink="hlink" folHlink="folHlink"/>
  <p:sldLayoutIdLst>
    <p:sldLayoutId id="2147483934" r:id="rId1"/>
    <p:sldLayoutId id="2147483935" r:id="rId2"/>
    <p:sldLayoutId id="2147483936" r:id="rId3"/>
    <p:sldLayoutId id="2147483937" r:id="rId4"/>
    <p:sldLayoutId id="2147483938" r:id="rId5"/>
    <p:sldLayoutId id="2147483939" r:id="rId6"/>
    <p:sldLayoutId id="2147483940" r:id="rId7"/>
    <p:sldLayoutId id="2147483941" r:id="rId8"/>
    <p:sldLayoutId id="2147483942" r:id="rId9"/>
    <p:sldLayoutId id="2147483943" r:id="rId10"/>
    <p:sldLayoutId id="2147483944" r:id="rId11"/>
    <p:sldLayoutId id="2147484115" r:id="rId12"/>
    <p:sldLayoutId id="2147484264"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图片 7"/>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1588" y="794"/>
            <a:ext cx="12193588" cy="6856412"/>
          </a:xfrm>
          <a:prstGeom prst="rect">
            <a:avLst/>
          </a:prstGeom>
        </p:spPr>
      </p:pic>
      <p:sp>
        <p:nvSpPr>
          <p:cNvPr id="2" name="标题占位符 1"/>
          <p:cNvSpPr>
            <a:spLocks noGrp="1"/>
          </p:cNvSpPr>
          <p:nvPr>
            <p:ph type="title"/>
          </p:nvPr>
        </p:nvSpPr>
        <p:spPr>
          <a:xfrm>
            <a:off x="609839" y="275170"/>
            <a:ext cx="10977087" cy="1142999"/>
          </a:xfrm>
          <a:prstGeom prst="rect">
            <a:avLst/>
          </a:prstGeom>
        </p:spPr>
        <p:txBody>
          <a:bodyPr vert="horz" lIns="121944" tIns="60972" rIns="121944" bIns="60972" rtlCol="0" anchor="ctr">
            <a:normAutofit/>
          </a:bodyPr>
          <a:lstStyle/>
          <a:p>
            <a:r>
              <a:rPr lang="zh-CN" altLang="en-US"/>
              <a:t>单击此处编辑母版标题样式</a:t>
            </a:r>
          </a:p>
        </p:txBody>
      </p:sp>
      <p:sp>
        <p:nvSpPr>
          <p:cNvPr id="3" name="文本占位符 2"/>
          <p:cNvSpPr>
            <a:spLocks noGrp="1"/>
          </p:cNvSpPr>
          <p:nvPr>
            <p:ph type="body" idx="1"/>
          </p:nvPr>
        </p:nvSpPr>
        <p:spPr>
          <a:xfrm>
            <a:off x="609839" y="1600205"/>
            <a:ext cx="10977087" cy="4525433"/>
          </a:xfrm>
          <a:prstGeom prst="rect">
            <a:avLst/>
          </a:prstGeom>
        </p:spPr>
        <p:txBody>
          <a:bodyPr vert="horz" lIns="121944" tIns="60972" rIns="121944" bIns="60972"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609841" y="6356353"/>
            <a:ext cx="2845912" cy="366182"/>
          </a:xfrm>
          <a:prstGeom prst="rect">
            <a:avLst/>
          </a:prstGeom>
        </p:spPr>
        <p:txBody>
          <a:bodyPr vert="horz" lIns="121944" tIns="60972" rIns="121944" bIns="60972" rtlCol="0" anchor="ctr"/>
          <a:lstStyle>
            <a:lvl1pPr algn="l">
              <a:defRPr sz="1599">
                <a:solidFill>
                  <a:schemeClr val="tx1"/>
                </a:solidFill>
              </a:defRPr>
            </a:lvl1pPr>
          </a:lstStyle>
          <a:p>
            <a:pPr defTabSz="1218712"/>
            <a:fld id="{1A5B2B23-E5F0-44D7-A9FF-4B8E82156B39}" type="datetimeFigureOut">
              <a:rPr lang="zh-CN" altLang="en-US" smtClean="0">
                <a:solidFill>
                  <a:prstClr val="black"/>
                </a:solidFill>
              </a:rPr>
              <a:pPr defTabSz="1218712"/>
              <a:t>2021/10/29</a:t>
            </a:fld>
            <a:endParaRPr lang="zh-CN" altLang="en-US">
              <a:solidFill>
                <a:prstClr val="black"/>
              </a:solidFill>
            </a:endParaRPr>
          </a:p>
        </p:txBody>
      </p:sp>
      <p:sp>
        <p:nvSpPr>
          <p:cNvPr id="5" name="页脚占位符 4"/>
          <p:cNvSpPr>
            <a:spLocks noGrp="1"/>
          </p:cNvSpPr>
          <p:nvPr>
            <p:ph type="ftr" sz="quarter" idx="3"/>
          </p:nvPr>
        </p:nvSpPr>
        <p:spPr>
          <a:xfrm>
            <a:off x="4167229" y="6356353"/>
            <a:ext cx="3862308" cy="366182"/>
          </a:xfrm>
          <a:prstGeom prst="rect">
            <a:avLst/>
          </a:prstGeom>
        </p:spPr>
        <p:txBody>
          <a:bodyPr vert="horz" lIns="121944" tIns="60972" rIns="121944" bIns="60972" rtlCol="0" anchor="ctr"/>
          <a:lstStyle>
            <a:lvl1pPr algn="ctr">
              <a:defRPr sz="1599">
                <a:solidFill>
                  <a:schemeClr val="tx1"/>
                </a:solidFill>
              </a:defRPr>
            </a:lvl1pPr>
          </a:lstStyle>
          <a:p>
            <a:pPr defTabSz="1218712"/>
            <a:endParaRPr lang="zh-CN" altLang="en-US">
              <a:solidFill>
                <a:prstClr val="black"/>
              </a:solidFill>
            </a:endParaRPr>
          </a:p>
        </p:txBody>
      </p:sp>
      <p:sp>
        <p:nvSpPr>
          <p:cNvPr id="6" name="灯片编号占位符 5"/>
          <p:cNvSpPr>
            <a:spLocks noGrp="1"/>
          </p:cNvSpPr>
          <p:nvPr>
            <p:ph type="sldNum" sz="quarter" idx="4"/>
          </p:nvPr>
        </p:nvSpPr>
        <p:spPr>
          <a:xfrm>
            <a:off x="8741015" y="6356353"/>
            <a:ext cx="2845912" cy="366182"/>
          </a:xfrm>
          <a:prstGeom prst="rect">
            <a:avLst/>
          </a:prstGeom>
        </p:spPr>
        <p:txBody>
          <a:bodyPr vert="horz" lIns="121944" tIns="60972" rIns="121944" bIns="60972" rtlCol="0" anchor="ctr"/>
          <a:lstStyle>
            <a:lvl1pPr algn="r">
              <a:defRPr sz="1599">
                <a:solidFill>
                  <a:schemeClr val="tx1"/>
                </a:solidFill>
              </a:defRPr>
            </a:lvl1pPr>
          </a:lstStyle>
          <a:p>
            <a:pPr defTabSz="1218712"/>
            <a:fld id="{B2563A90-55EF-4D2C-B954-EDF55F24A661}" type="slidenum">
              <a:rPr lang="zh-CN" altLang="en-US" smtClean="0">
                <a:solidFill>
                  <a:prstClr val="black"/>
                </a:solidFill>
              </a:rPr>
              <a:pPr defTabSz="1218712"/>
              <a:t>‹#›</a:t>
            </a:fld>
            <a:endParaRPr lang="zh-CN" altLang="en-US">
              <a:solidFill>
                <a:prstClr val="black"/>
              </a:solidFill>
            </a:endParaRPr>
          </a:p>
        </p:txBody>
      </p:sp>
      <p:sp>
        <p:nvSpPr>
          <p:cNvPr id="10" name="Rectangle 86"/>
          <p:cNvSpPr>
            <a:spLocks noChangeArrowheads="1"/>
          </p:cNvSpPr>
          <p:nvPr userDrawn="1"/>
        </p:nvSpPr>
        <p:spPr bwMode="auto">
          <a:xfrm>
            <a:off x="11843799" y="6348971"/>
            <a:ext cx="328322" cy="426063"/>
          </a:xfrm>
          <a:prstGeom prst="rect">
            <a:avLst/>
          </a:prstGeom>
          <a:noFill/>
          <a:ln w="9525">
            <a:noFill/>
            <a:miter lim="800000"/>
            <a:headEnd/>
            <a:tailEnd/>
          </a:ln>
          <a:effectLst/>
        </p:spPr>
        <p:txBody>
          <a:bodyPr lIns="0" tIns="0" rIns="0" bIns="0"/>
          <a:lstStyle/>
          <a:p>
            <a:pPr defTabSz="987519" eaLnBrk="0" hangingPunct="0">
              <a:lnSpc>
                <a:spcPct val="85000"/>
              </a:lnSpc>
            </a:pPr>
            <a:endParaRPr lang="de-DE" sz="1299" dirty="0">
              <a:solidFill>
                <a:prstClr val="black"/>
              </a:solidFill>
              <a:latin typeface="FrutigerNext LT Light" pitchFamily="34" charset="0"/>
              <a:ea typeface="MS PGothic" pitchFamily="34" charset="-128"/>
            </a:endParaRPr>
          </a:p>
          <a:p>
            <a:pPr defTabSz="987519" eaLnBrk="0" hangingPunct="0">
              <a:lnSpc>
                <a:spcPct val="85000"/>
              </a:lnSpc>
            </a:pPr>
            <a:fld id="{E68EC476-442B-4BB7-9603-F1440C241F3D}" type="slidenum">
              <a:rPr lang="de-DE" sz="900" smtClean="0">
                <a:solidFill>
                  <a:prstClr val="white">
                    <a:lumMod val="50000"/>
                  </a:prstClr>
                </a:solidFill>
                <a:ea typeface="MS PGothic" pitchFamily="34" charset="-128"/>
                <a:cs typeface="Arial" panose="020B0604020202020204" pitchFamily="34" charset="0"/>
              </a:rPr>
              <a:pPr defTabSz="987519" eaLnBrk="0" hangingPunct="0">
                <a:lnSpc>
                  <a:spcPct val="85000"/>
                </a:lnSpc>
              </a:pPr>
              <a:t>‹#›</a:t>
            </a:fld>
            <a:endParaRPr lang="en-GB" sz="900" dirty="0">
              <a:solidFill>
                <a:prstClr val="white">
                  <a:lumMod val="50000"/>
                </a:prstClr>
              </a:solidFill>
              <a:ea typeface="MS PGothic" pitchFamily="34" charset="-128"/>
              <a:cs typeface="Arial" panose="020B0604020202020204" pitchFamily="34" charset="0"/>
            </a:endParaRPr>
          </a:p>
        </p:txBody>
      </p:sp>
    </p:spTree>
    <p:extLst>
      <p:ext uri="{BB962C8B-B14F-4D97-AF65-F5344CB8AC3E}">
        <p14:creationId xmlns:p14="http://schemas.microsoft.com/office/powerpoint/2010/main" val="260621834"/>
      </p:ext>
    </p:extLst>
  </p:cSld>
  <p:clrMap bg1="lt1" tx1="dk1" bg2="lt2" tx2="dk2" accent1="accent1" accent2="accent2" accent3="accent3" accent4="accent4" accent5="accent5" accent6="accent6" hlink="hlink" folHlink="folHlink"/>
  <p:sldLayoutIdLst>
    <p:sldLayoutId id="2147483995" r:id="rId1"/>
    <p:sldLayoutId id="2147483997" r:id="rId2"/>
    <p:sldLayoutId id="2147483998" r:id="rId3"/>
    <p:sldLayoutId id="2147483999" r:id="rId4"/>
  </p:sldLayoutIdLst>
  <p:txStyles>
    <p:titleStyle>
      <a:lvl1pPr algn="ctr" defTabSz="1218712" rtl="0" eaLnBrk="1" latinLnBrk="0" hangingPunct="1">
        <a:spcBef>
          <a:spcPct val="0"/>
        </a:spcBef>
        <a:buNone/>
        <a:defRPr sz="5897" kern="1200">
          <a:solidFill>
            <a:schemeClr val="tx1"/>
          </a:solidFill>
          <a:latin typeface="+mj-lt"/>
          <a:ea typeface="+mj-ea"/>
          <a:cs typeface="+mj-cs"/>
        </a:defRPr>
      </a:lvl1pPr>
    </p:titleStyle>
    <p:bodyStyle>
      <a:lvl1pPr marL="457017" indent="-457017" algn="l" defTabSz="1218712" rtl="0" eaLnBrk="1" latinLnBrk="0" hangingPunct="1">
        <a:spcBef>
          <a:spcPct val="20000"/>
        </a:spcBef>
        <a:buFont typeface="Arial" pitchFamily="34" charset="0"/>
        <a:buChar char="•"/>
        <a:defRPr sz="4297" kern="1200">
          <a:solidFill>
            <a:schemeClr val="tx1"/>
          </a:solidFill>
          <a:latin typeface="+mn-lt"/>
          <a:ea typeface="+mn-ea"/>
          <a:cs typeface="+mn-cs"/>
        </a:defRPr>
      </a:lvl1pPr>
      <a:lvl2pPr marL="990204" indent="-380848" algn="l" defTabSz="1218712" rtl="0" eaLnBrk="1" latinLnBrk="0" hangingPunct="1">
        <a:spcBef>
          <a:spcPct val="20000"/>
        </a:spcBef>
        <a:buFont typeface="Arial" pitchFamily="34" charset="0"/>
        <a:buChar char="–"/>
        <a:defRPr sz="3698" kern="1200">
          <a:solidFill>
            <a:schemeClr val="tx1"/>
          </a:solidFill>
          <a:latin typeface="+mn-lt"/>
          <a:ea typeface="+mn-ea"/>
          <a:cs typeface="+mn-cs"/>
        </a:defRPr>
      </a:lvl2pPr>
      <a:lvl3pPr marL="1523390" indent="-304678" algn="l" defTabSz="1218712" rtl="0" eaLnBrk="1" latinLnBrk="0" hangingPunct="1">
        <a:spcBef>
          <a:spcPct val="20000"/>
        </a:spcBef>
        <a:buFont typeface="Arial" pitchFamily="34" charset="0"/>
        <a:buChar char="•"/>
        <a:defRPr sz="3198" kern="1200">
          <a:solidFill>
            <a:schemeClr val="tx1"/>
          </a:solidFill>
          <a:latin typeface="+mn-lt"/>
          <a:ea typeface="+mn-ea"/>
          <a:cs typeface="+mn-cs"/>
        </a:defRPr>
      </a:lvl3pPr>
      <a:lvl4pPr marL="2132747"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4pPr>
      <a:lvl5pPr marL="2742103"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5pPr>
      <a:lvl6pPr marL="3351459"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6pPr>
      <a:lvl7pPr marL="3960814"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7pPr>
      <a:lvl8pPr marL="4570170"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8pPr>
      <a:lvl9pPr marL="5179526"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9pPr>
    </p:bodyStyle>
    <p:otherStyle>
      <a:defPPr>
        <a:defRPr lang="zh-CN"/>
      </a:defPPr>
      <a:lvl1pPr marL="0" algn="l" defTabSz="1218712" rtl="0" eaLnBrk="1" latinLnBrk="0" hangingPunct="1">
        <a:defRPr sz="2399" kern="1200">
          <a:solidFill>
            <a:schemeClr val="tx1"/>
          </a:solidFill>
          <a:latin typeface="+mn-lt"/>
          <a:ea typeface="+mn-ea"/>
          <a:cs typeface="+mn-cs"/>
        </a:defRPr>
      </a:lvl1pPr>
      <a:lvl2pPr marL="609356" algn="l" defTabSz="1218712" rtl="0" eaLnBrk="1" latinLnBrk="0" hangingPunct="1">
        <a:defRPr sz="2399" kern="1200">
          <a:solidFill>
            <a:schemeClr val="tx1"/>
          </a:solidFill>
          <a:latin typeface="+mn-lt"/>
          <a:ea typeface="+mn-ea"/>
          <a:cs typeface="+mn-cs"/>
        </a:defRPr>
      </a:lvl2pPr>
      <a:lvl3pPr marL="1218712" algn="l" defTabSz="1218712" rtl="0" eaLnBrk="1" latinLnBrk="0" hangingPunct="1">
        <a:defRPr sz="2399" kern="1200">
          <a:solidFill>
            <a:schemeClr val="tx1"/>
          </a:solidFill>
          <a:latin typeface="+mn-lt"/>
          <a:ea typeface="+mn-ea"/>
          <a:cs typeface="+mn-cs"/>
        </a:defRPr>
      </a:lvl3pPr>
      <a:lvl4pPr marL="1828068" algn="l" defTabSz="1218712" rtl="0" eaLnBrk="1" latinLnBrk="0" hangingPunct="1">
        <a:defRPr sz="2399" kern="1200">
          <a:solidFill>
            <a:schemeClr val="tx1"/>
          </a:solidFill>
          <a:latin typeface="+mn-lt"/>
          <a:ea typeface="+mn-ea"/>
          <a:cs typeface="+mn-cs"/>
        </a:defRPr>
      </a:lvl4pPr>
      <a:lvl5pPr marL="2437425" algn="l" defTabSz="1218712" rtl="0" eaLnBrk="1" latinLnBrk="0" hangingPunct="1">
        <a:defRPr sz="2399" kern="1200">
          <a:solidFill>
            <a:schemeClr val="tx1"/>
          </a:solidFill>
          <a:latin typeface="+mn-lt"/>
          <a:ea typeface="+mn-ea"/>
          <a:cs typeface="+mn-cs"/>
        </a:defRPr>
      </a:lvl5pPr>
      <a:lvl6pPr marL="3046781" algn="l" defTabSz="1218712" rtl="0" eaLnBrk="1" latinLnBrk="0" hangingPunct="1">
        <a:defRPr sz="2399" kern="1200">
          <a:solidFill>
            <a:schemeClr val="tx1"/>
          </a:solidFill>
          <a:latin typeface="+mn-lt"/>
          <a:ea typeface="+mn-ea"/>
          <a:cs typeface="+mn-cs"/>
        </a:defRPr>
      </a:lvl6pPr>
      <a:lvl7pPr marL="3656137" algn="l" defTabSz="1218712" rtl="0" eaLnBrk="1" latinLnBrk="0" hangingPunct="1">
        <a:defRPr sz="2399" kern="1200">
          <a:solidFill>
            <a:schemeClr val="tx1"/>
          </a:solidFill>
          <a:latin typeface="+mn-lt"/>
          <a:ea typeface="+mn-ea"/>
          <a:cs typeface="+mn-cs"/>
        </a:defRPr>
      </a:lvl7pPr>
      <a:lvl8pPr marL="4265492" algn="l" defTabSz="1218712" rtl="0" eaLnBrk="1" latinLnBrk="0" hangingPunct="1">
        <a:defRPr sz="2399" kern="1200">
          <a:solidFill>
            <a:schemeClr val="tx1"/>
          </a:solidFill>
          <a:latin typeface="+mn-lt"/>
          <a:ea typeface="+mn-ea"/>
          <a:cs typeface="+mn-cs"/>
        </a:defRPr>
      </a:lvl8pPr>
      <a:lvl9pPr marL="4874848" algn="l" defTabSz="1218712" rtl="0" eaLnBrk="1" latinLnBrk="0" hangingPunct="1">
        <a:defRPr sz="2399"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图片 8"/>
          <p:cNvPicPr>
            <a:picLocks noChangeAspect="1"/>
          </p:cNvPicPr>
          <p:nvPr userDrawn="1"/>
        </p:nvPicPr>
        <p:blipFill>
          <a:blip r:embed="rId9">
            <a:extLst>
              <a:ext uri="{28A0092B-C50C-407E-A947-70E740481C1C}">
                <a14:useLocalDpi xmlns:a14="http://schemas.microsoft.com/office/drawing/2010/main"/>
              </a:ext>
            </a:extLst>
          </a:blip>
          <a:stretch>
            <a:fillRect/>
          </a:stretch>
        </p:blipFill>
        <p:spPr>
          <a:xfrm>
            <a:off x="1588" y="794"/>
            <a:ext cx="12193588" cy="6856412"/>
          </a:xfrm>
          <a:prstGeom prst="rect">
            <a:avLst/>
          </a:prstGeom>
        </p:spPr>
      </p:pic>
      <p:sp>
        <p:nvSpPr>
          <p:cNvPr id="2" name="标题占位符 1"/>
          <p:cNvSpPr>
            <a:spLocks noGrp="1"/>
          </p:cNvSpPr>
          <p:nvPr>
            <p:ph type="title"/>
          </p:nvPr>
        </p:nvSpPr>
        <p:spPr>
          <a:xfrm>
            <a:off x="609839" y="275169"/>
            <a:ext cx="10977087" cy="593463"/>
          </a:xfrm>
          <a:prstGeom prst="rect">
            <a:avLst/>
          </a:prstGeom>
        </p:spPr>
        <p:txBody>
          <a:bodyPr vert="horz" lIns="121944" tIns="60972" rIns="121944" bIns="60972" rtlCol="0" anchor="ctr">
            <a:normAutofit/>
          </a:bodyPr>
          <a:lstStyle/>
          <a:p>
            <a:r>
              <a:rPr lang="zh-CN" altLang="en-US"/>
              <a:t>单击此处编辑母版标题样式</a:t>
            </a:r>
          </a:p>
        </p:txBody>
      </p:sp>
      <p:sp>
        <p:nvSpPr>
          <p:cNvPr id="3" name="文本占位符 2"/>
          <p:cNvSpPr>
            <a:spLocks noGrp="1"/>
          </p:cNvSpPr>
          <p:nvPr>
            <p:ph type="body" idx="1"/>
          </p:nvPr>
        </p:nvSpPr>
        <p:spPr>
          <a:xfrm>
            <a:off x="609839" y="1044553"/>
            <a:ext cx="10977087" cy="5081082"/>
          </a:xfrm>
          <a:prstGeom prst="rect">
            <a:avLst/>
          </a:prstGeom>
        </p:spPr>
        <p:txBody>
          <a:bodyPr vert="horz" lIns="121944" tIns="60972" rIns="121944" bIns="60972"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7" name="文本框 6"/>
          <p:cNvSpPr txBox="1"/>
          <p:nvPr userDrawn="1"/>
        </p:nvSpPr>
        <p:spPr>
          <a:xfrm>
            <a:off x="11724114" y="6413475"/>
            <a:ext cx="405053" cy="276935"/>
          </a:xfrm>
          <a:prstGeom prst="rect">
            <a:avLst/>
          </a:prstGeom>
          <a:noFill/>
        </p:spPr>
        <p:txBody>
          <a:bodyPr wrap="square" rtlCol="0">
            <a:spAutoFit/>
          </a:bodyPr>
          <a:lstStyle/>
          <a:p>
            <a:pPr defTabSz="914112"/>
            <a:fld id="{BA67F05E-8C30-4E68-9AAE-6F21EDC8DD00}" type="slidenum">
              <a:rPr lang="zh-CN" altLang="en-US" sz="1200" smtClean="0">
                <a:solidFill>
                  <a:prstClr val="white">
                    <a:lumMod val="50000"/>
                  </a:prstClr>
                </a:solidFill>
              </a:rPr>
              <a:pPr defTabSz="914112"/>
              <a:t>‹#›</a:t>
            </a:fld>
            <a:endParaRPr lang="zh-CN" altLang="en-US" sz="1200" dirty="0">
              <a:solidFill>
                <a:prstClr val="white">
                  <a:lumMod val="50000"/>
                </a:prstClr>
              </a:solidFill>
            </a:endParaRPr>
          </a:p>
        </p:txBody>
      </p:sp>
    </p:spTree>
    <p:extLst>
      <p:ext uri="{BB962C8B-B14F-4D97-AF65-F5344CB8AC3E}">
        <p14:creationId xmlns:p14="http://schemas.microsoft.com/office/powerpoint/2010/main" val="1240672215"/>
      </p:ext>
    </p:extLst>
  </p:cSld>
  <p:clrMap bg1="lt1" tx1="dk1" bg2="lt2" tx2="dk2" accent1="accent1" accent2="accent2" accent3="accent3" accent4="accent4" accent5="accent5" accent6="accent6" hlink="hlink" folHlink="folHlink"/>
  <p:sldLayoutIdLst>
    <p:sldLayoutId id="2147484013" r:id="rId1"/>
    <p:sldLayoutId id="2147484014" r:id="rId2"/>
    <p:sldLayoutId id="2147484015" r:id="rId3"/>
    <p:sldLayoutId id="2147484016" r:id="rId4"/>
    <p:sldLayoutId id="2147484017" r:id="rId5"/>
    <p:sldLayoutId id="2147484018" r:id="rId6"/>
    <p:sldLayoutId id="2147484019" r:id="rId7"/>
  </p:sldLayoutIdLst>
  <p:txStyles>
    <p:titleStyle>
      <a:lvl1pPr algn="l" defTabSz="1218712" rtl="0" eaLnBrk="1" latinLnBrk="0" hangingPunct="1">
        <a:spcBef>
          <a:spcPct val="0"/>
        </a:spcBef>
        <a:buNone/>
        <a:defRPr sz="3198" b="1" kern="1200">
          <a:solidFill>
            <a:srgbClr val="C00000"/>
          </a:solidFill>
          <a:latin typeface="+mj-lt"/>
          <a:ea typeface="+mj-ea"/>
          <a:cs typeface="+mj-cs"/>
        </a:defRPr>
      </a:lvl1pPr>
    </p:titleStyle>
    <p:bodyStyle>
      <a:lvl1pPr marL="457017" indent="-457017" algn="l" defTabSz="1218712" rtl="0" eaLnBrk="1" latinLnBrk="0" hangingPunct="1">
        <a:spcBef>
          <a:spcPct val="20000"/>
        </a:spcBef>
        <a:buFont typeface="Arial" pitchFamily="34" charset="0"/>
        <a:buChar char="•"/>
        <a:defRPr sz="2399" b="1" kern="1200">
          <a:solidFill>
            <a:schemeClr val="tx1"/>
          </a:solidFill>
          <a:latin typeface="+mn-lt"/>
          <a:ea typeface="+mn-ea"/>
          <a:cs typeface="+mn-cs"/>
        </a:defRPr>
      </a:lvl1pPr>
      <a:lvl2pPr marL="990204" indent="-380848" algn="l" defTabSz="1218712" rtl="0" eaLnBrk="1" latinLnBrk="0" hangingPunct="1">
        <a:spcBef>
          <a:spcPct val="20000"/>
        </a:spcBef>
        <a:buFont typeface="Arial" pitchFamily="34" charset="0"/>
        <a:buChar char="–"/>
        <a:defRPr sz="1999" kern="1200">
          <a:solidFill>
            <a:schemeClr val="tx1"/>
          </a:solidFill>
          <a:latin typeface="+mn-lt"/>
          <a:ea typeface="+mn-ea"/>
          <a:cs typeface="+mn-cs"/>
        </a:defRPr>
      </a:lvl2pPr>
      <a:lvl3pPr marL="1523390" indent="-304678" algn="l" defTabSz="1218712" rtl="0" eaLnBrk="1" latinLnBrk="0" hangingPunct="1">
        <a:spcBef>
          <a:spcPct val="20000"/>
        </a:spcBef>
        <a:buFont typeface="Arial" pitchFamily="34" charset="0"/>
        <a:buChar char="•"/>
        <a:defRPr sz="1599" kern="1200">
          <a:solidFill>
            <a:schemeClr val="tx1"/>
          </a:solidFill>
          <a:latin typeface="+mn-lt"/>
          <a:ea typeface="+mn-ea"/>
          <a:cs typeface="+mn-cs"/>
        </a:defRPr>
      </a:lvl3pPr>
      <a:lvl4pPr marL="2132747" indent="-304678" algn="l" defTabSz="1218712" rtl="0" eaLnBrk="1" latinLnBrk="0" hangingPunct="1">
        <a:spcBef>
          <a:spcPct val="20000"/>
        </a:spcBef>
        <a:buFont typeface="Arial" pitchFamily="34" charset="0"/>
        <a:buChar char="–"/>
        <a:defRPr sz="1399" kern="1200">
          <a:solidFill>
            <a:schemeClr val="tx1"/>
          </a:solidFill>
          <a:latin typeface="+mn-lt"/>
          <a:ea typeface="+mn-ea"/>
          <a:cs typeface="+mn-cs"/>
        </a:defRPr>
      </a:lvl4pPr>
      <a:lvl5pPr marL="2742103" indent="-304678" algn="l" defTabSz="1218712" rtl="0" eaLnBrk="1" latinLnBrk="0" hangingPunct="1">
        <a:spcBef>
          <a:spcPct val="20000"/>
        </a:spcBef>
        <a:buFont typeface="Arial" pitchFamily="34" charset="0"/>
        <a:buChar char="»"/>
        <a:defRPr sz="1399" kern="1200">
          <a:solidFill>
            <a:schemeClr val="tx1"/>
          </a:solidFill>
          <a:latin typeface="+mn-lt"/>
          <a:ea typeface="+mn-ea"/>
          <a:cs typeface="+mn-cs"/>
        </a:defRPr>
      </a:lvl5pPr>
      <a:lvl6pPr marL="3351459"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6pPr>
      <a:lvl7pPr marL="3960814"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7pPr>
      <a:lvl8pPr marL="4570170"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8pPr>
      <a:lvl9pPr marL="5179526"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9pPr>
    </p:bodyStyle>
    <p:otherStyle>
      <a:defPPr>
        <a:defRPr lang="zh-CN"/>
      </a:defPPr>
      <a:lvl1pPr marL="0" algn="l" defTabSz="1218712" rtl="0" eaLnBrk="1" latinLnBrk="0" hangingPunct="1">
        <a:defRPr sz="2399" kern="1200">
          <a:solidFill>
            <a:schemeClr val="tx1"/>
          </a:solidFill>
          <a:latin typeface="+mn-lt"/>
          <a:ea typeface="+mn-ea"/>
          <a:cs typeface="+mn-cs"/>
        </a:defRPr>
      </a:lvl1pPr>
      <a:lvl2pPr marL="609356" algn="l" defTabSz="1218712" rtl="0" eaLnBrk="1" latinLnBrk="0" hangingPunct="1">
        <a:defRPr sz="2399" kern="1200">
          <a:solidFill>
            <a:schemeClr val="tx1"/>
          </a:solidFill>
          <a:latin typeface="+mn-lt"/>
          <a:ea typeface="+mn-ea"/>
          <a:cs typeface="+mn-cs"/>
        </a:defRPr>
      </a:lvl2pPr>
      <a:lvl3pPr marL="1218712" algn="l" defTabSz="1218712" rtl="0" eaLnBrk="1" latinLnBrk="0" hangingPunct="1">
        <a:defRPr sz="2399" kern="1200">
          <a:solidFill>
            <a:schemeClr val="tx1"/>
          </a:solidFill>
          <a:latin typeface="+mn-lt"/>
          <a:ea typeface="+mn-ea"/>
          <a:cs typeface="+mn-cs"/>
        </a:defRPr>
      </a:lvl3pPr>
      <a:lvl4pPr marL="1828068" algn="l" defTabSz="1218712" rtl="0" eaLnBrk="1" latinLnBrk="0" hangingPunct="1">
        <a:defRPr sz="2399" kern="1200">
          <a:solidFill>
            <a:schemeClr val="tx1"/>
          </a:solidFill>
          <a:latin typeface="+mn-lt"/>
          <a:ea typeface="+mn-ea"/>
          <a:cs typeface="+mn-cs"/>
        </a:defRPr>
      </a:lvl4pPr>
      <a:lvl5pPr marL="2437425" algn="l" defTabSz="1218712" rtl="0" eaLnBrk="1" latinLnBrk="0" hangingPunct="1">
        <a:defRPr sz="2399" kern="1200">
          <a:solidFill>
            <a:schemeClr val="tx1"/>
          </a:solidFill>
          <a:latin typeface="+mn-lt"/>
          <a:ea typeface="+mn-ea"/>
          <a:cs typeface="+mn-cs"/>
        </a:defRPr>
      </a:lvl5pPr>
      <a:lvl6pPr marL="3046781" algn="l" defTabSz="1218712" rtl="0" eaLnBrk="1" latinLnBrk="0" hangingPunct="1">
        <a:defRPr sz="2399" kern="1200">
          <a:solidFill>
            <a:schemeClr val="tx1"/>
          </a:solidFill>
          <a:latin typeface="+mn-lt"/>
          <a:ea typeface="+mn-ea"/>
          <a:cs typeface="+mn-cs"/>
        </a:defRPr>
      </a:lvl6pPr>
      <a:lvl7pPr marL="3656137" algn="l" defTabSz="1218712" rtl="0" eaLnBrk="1" latinLnBrk="0" hangingPunct="1">
        <a:defRPr sz="2399" kern="1200">
          <a:solidFill>
            <a:schemeClr val="tx1"/>
          </a:solidFill>
          <a:latin typeface="+mn-lt"/>
          <a:ea typeface="+mn-ea"/>
          <a:cs typeface="+mn-cs"/>
        </a:defRPr>
      </a:lvl7pPr>
      <a:lvl8pPr marL="4265492" algn="l" defTabSz="1218712" rtl="0" eaLnBrk="1" latinLnBrk="0" hangingPunct="1">
        <a:defRPr sz="2399" kern="1200">
          <a:solidFill>
            <a:schemeClr val="tx1"/>
          </a:solidFill>
          <a:latin typeface="+mn-lt"/>
          <a:ea typeface="+mn-ea"/>
          <a:cs typeface="+mn-cs"/>
        </a:defRPr>
      </a:lvl8pPr>
      <a:lvl9pPr marL="4874848" algn="l" defTabSz="1218712" rtl="0" eaLnBrk="1" latinLnBrk="0" hangingPunct="1">
        <a:defRPr sz="2399"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785A3D6-1271-D247-9E96-1B376F4BE7BE}"/>
              </a:ext>
            </a:extLst>
          </p:cNvPr>
          <p:cNvSpPr txBox="1"/>
          <p:nvPr userDrawn="1"/>
        </p:nvSpPr>
        <p:spPr>
          <a:xfrm>
            <a:off x="1095468" y="6356939"/>
            <a:ext cx="1463467" cy="230832"/>
          </a:xfrm>
          <a:prstGeom prst="rect">
            <a:avLst/>
          </a:prstGeom>
          <a:noFill/>
        </p:spPr>
        <p:txBody>
          <a:bodyPr wrap="square" rtlCol="0">
            <a:spAutoFit/>
          </a:bodyPr>
          <a:lstStyle/>
          <a:p>
            <a:pPr defTabSz="914112"/>
            <a:r>
              <a:rPr lang="en-US" sz="900" dirty="0">
                <a:solidFill>
                  <a:srgbClr val="1D1D1B"/>
                </a:solidFill>
                <a:latin typeface="Arial" panose="020B0604020202020204" pitchFamily="34" charset="0"/>
                <a:cs typeface="Arial" panose="020B0604020202020204" pitchFamily="34" charset="0"/>
              </a:rPr>
              <a:t>Huawei Confidential</a:t>
            </a:r>
          </a:p>
        </p:txBody>
      </p:sp>
      <p:sp>
        <p:nvSpPr>
          <p:cNvPr id="4" name="TextBox 3">
            <a:extLst>
              <a:ext uri="{FF2B5EF4-FFF2-40B4-BE49-F238E27FC236}">
                <a16:creationId xmlns:a16="http://schemas.microsoft.com/office/drawing/2014/main" id="{EABEE2EE-BF4D-7A4A-B3C6-9E47668CCD98}"/>
              </a:ext>
            </a:extLst>
          </p:cNvPr>
          <p:cNvSpPr txBox="1"/>
          <p:nvPr userDrawn="1"/>
        </p:nvSpPr>
        <p:spPr>
          <a:xfrm>
            <a:off x="734132" y="6402808"/>
            <a:ext cx="499729" cy="138499"/>
          </a:xfrm>
          <a:prstGeom prst="rect">
            <a:avLst/>
          </a:prstGeom>
          <a:noFill/>
        </p:spPr>
        <p:txBody>
          <a:bodyPr wrap="square" lIns="0" tIns="0" rIns="0" bIns="0" rtlCol="0">
            <a:spAutoFit/>
          </a:bodyPr>
          <a:lstStyle/>
          <a:p>
            <a:pPr defTabSz="890493">
              <a:defRPr/>
            </a:pPr>
            <a:fld id="{C3837181-38C6-AD4F-B8BA-B444770388BB}" type="slidenum">
              <a:rPr lang="en-US" sz="900" smtClean="0">
                <a:solidFill>
                  <a:srgbClr val="1D1D1B"/>
                </a:solidFill>
                <a:latin typeface="Arial" panose="020B0604020202020204" pitchFamily="34" charset="0"/>
                <a:cs typeface="Arial" panose="020B0604020202020204" pitchFamily="34" charset="0"/>
              </a:rPr>
              <a:pPr defTabSz="890493">
                <a:defRPr/>
              </a:pPr>
              <a:t>‹#›</a:t>
            </a:fld>
            <a:endParaRPr lang="en-US" sz="900" dirty="0">
              <a:solidFill>
                <a:srgbClr val="1D1D1B"/>
              </a:solidFill>
              <a:latin typeface="Arial" panose="020B0604020202020204" pitchFamily="34" charset="0"/>
              <a:cs typeface="Arial" panose="020B0604020202020204" pitchFamily="34" charset="0"/>
            </a:endParaRPr>
          </a:p>
        </p:txBody>
      </p:sp>
      <p:grpSp>
        <p:nvGrpSpPr>
          <p:cNvPr id="88" name="Group 87">
            <a:extLst>
              <a:ext uri="{FF2B5EF4-FFF2-40B4-BE49-F238E27FC236}">
                <a16:creationId xmlns:a16="http://schemas.microsoft.com/office/drawing/2014/main" id="{37333705-F8D6-2847-B3CB-F2FAB51E2A3B}"/>
              </a:ext>
            </a:extLst>
          </p:cNvPr>
          <p:cNvGrpSpPr>
            <a:grpSpLocks noChangeAspect="1"/>
          </p:cNvGrpSpPr>
          <p:nvPr userDrawn="1"/>
        </p:nvGrpSpPr>
        <p:grpSpPr>
          <a:xfrm>
            <a:off x="12290471" y="2625391"/>
            <a:ext cx="1963323" cy="4233515"/>
            <a:chOff x="5343885" y="-48857"/>
            <a:chExt cx="3263586" cy="7037279"/>
          </a:xfrm>
        </p:grpSpPr>
        <p:sp>
          <p:nvSpPr>
            <p:cNvPr id="89" name="矩形 13">
              <a:extLst>
                <a:ext uri="{FF2B5EF4-FFF2-40B4-BE49-F238E27FC236}">
                  <a16:creationId xmlns:a16="http://schemas.microsoft.com/office/drawing/2014/main" id="{B14DFA89-D483-CF47-82CC-DD86D7CAB09E}"/>
                </a:ext>
              </a:extLst>
            </p:cNvPr>
            <p:cNvSpPr/>
            <p:nvPr userDrawn="1"/>
          </p:nvSpPr>
          <p:spPr>
            <a:xfrm>
              <a:off x="5356401" y="1934171"/>
              <a:ext cx="791510" cy="664397"/>
            </a:xfrm>
            <a:prstGeom prst="rect">
              <a:avLst/>
            </a:prstGeom>
            <a:solidFill>
              <a:srgbClr val="C4005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196/0/84</a:t>
              </a:r>
            </a:p>
          </p:txBody>
        </p:sp>
        <p:sp>
          <p:nvSpPr>
            <p:cNvPr id="90" name="文本框 15">
              <a:extLst>
                <a:ext uri="{FF2B5EF4-FFF2-40B4-BE49-F238E27FC236}">
                  <a16:creationId xmlns:a16="http://schemas.microsoft.com/office/drawing/2014/main" id="{8223ADA0-340A-794B-93B7-24AFF612A719}"/>
                </a:ext>
              </a:extLst>
            </p:cNvPr>
            <p:cNvSpPr txBox="1"/>
            <p:nvPr userDrawn="1"/>
          </p:nvSpPr>
          <p:spPr>
            <a:xfrm>
              <a:off x="5352723" y="1694497"/>
              <a:ext cx="1052647" cy="204645"/>
            </a:xfrm>
            <a:prstGeom prst="rect">
              <a:avLst/>
            </a:prstGeom>
            <a:noFill/>
          </p:spPr>
          <p:txBody>
            <a:bodyPr wrap="square" lIns="0" tIns="0" rIns="0" bIns="0" rtlCol="0" anchor="b" anchorCtr="0">
              <a:spAutoFit/>
            </a:bodyPr>
            <a:lstStyle/>
            <a:p>
              <a:pPr defTabSz="914112"/>
              <a:r>
                <a:rPr kumimoji="1" lang="zh-CN" altLang="en-US" sz="800" dirty="0">
                  <a:solidFill>
                    <a:srgbClr val="1D1D1A"/>
                  </a:solidFill>
                  <a:latin typeface="Microsoft YaHei" panose="020B0503020204020204" pitchFamily="34" charset="-122"/>
                  <a:ea typeface="Microsoft YaHei" panose="020B0503020204020204" pitchFamily="34" charset="-122"/>
                </a:rPr>
                <a:t>公司辅助色</a:t>
              </a:r>
            </a:p>
          </p:txBody>
        </p:sp>
        <p:sp>
          <p:nvSpPr>
            <p:cNvPr id="91" name="矩形 13">
              <a:extLst>
                <a:ext uri="{FF2B5EF4-FFF2-40B4-BE49-F238E27FC236}">
                  <a16:creationId xmlns:a16="http://schemas.microsoft.com/office/drawing/2014/main" id="{5F63E0E3-4F22-7948-AB1A-40A84ECA92EC}"/>
                </a:ext>
              </a:extLst>
            </p:cNvPr>
            <p:cNvSpPr/>
            <p:nvPr userDrawn="1"/>
          </p:nvSpPr>
          <p:spPr>
            <a:xfrm>
              <a:off x="6184680" y="1934171"/>
              <a:ext cx="791510" cy="664397"/>
            </a:xfrm>
            <a:prstGeom prst="rect">
              <a:avLst/>
            </a:prstGeom>
            <a:solidFill>
              <a:srgbClr val="CB377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203/55/120</a:t>
              </a:r>
            </a:p>
          </p:txBody>
        </p:sp>
        <p:sp>
          <p:nvSpPr>
            <p:cNvPr id="92" name="矩形 13">
              <a:extLst>
                <a:ext uri="{FF2B5EF4-FFF2-40B4-BE49-F238E27FC236}">
                  <a16:creationId xmlns:a16="http://schemas.microsoft.com/office/drawing/2014/main" id="{29C4A3C6-7C7B-7140-8F73-591E9F49143F}"/>
                </a:ext>
              </a:extLst>
            </p:cNvPr>
            <p:cNvSpPr/>
            <p:nvPr userDrawn="1"/>
          </p:nvSpPr>
          <p:spPr>
            <a:xfrm>
              <a:off x="5356401" y="3403061"/>
              <a:ext cx="791510" cy="664397"/>
            </a:xfrm>
            <a:prstGeom prst="rect">
              <a:avLst/>
            </a:prstGeom>
            <a:solidFill>
              <a:srgbClr val="ED6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237/109/0</a:t>
              </a:r>
            </a:p>
          </p:txBody>
        </p:sp>
        <p:sp>
          <p:nvSpPr>
            <p:cNvPr id="93" name="矩形 13">
              <a:extLst>
                <a:ext uri="{FF2B5EF4-FFF2-40B4-BE49-F238E27FC236}">
                  <a16:creationId xmlns:a16="http://schemas.microsoft.com/office/drawing/2014/main" id="{BE4C9A8D-46B0-5B40-BC47-DB6C4899227F}"/>
                </a:ext>
              </a:extLst>
            </p:cNvPr>
            <p:cNvSpPr/>
            <p:nvPr userDrawn="1"/>
          </p:nvSpPr>
          <p:spPr>
            <a:xfrm>
              <a:off x="6184680" y="2673360"/>
              <a:ext cx="791510" cy="664397"/>
            </a:xfrm>
            <a:prstGeom prst="rect">
              <a:avLst/>
            </a:prstGeom>
            <a:solidFill>
              <a:srgbClr val="99363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defRPr/>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153/54/54</a:t>
              </a:r>
            </a:p>
          </p:txBody>
        </p:sp>
        <p:sp>
          <p:nvSpPr>
            <p:cNvPr id="94" name="矩形 13">
              <a:extLst>
                <a:ext uri="{FF2B5EF4-FFF2-40B4-BE49-F238E27FC236}">
                  <a16:creationId xmlns:a16="http://schemas.microsoft.com/office/drawing/2014/main" id="{612F2ED4-F7A4-9E48-95E1-8D07B3BBE962}"/>
                </a:ext>
              </a:extLst>
            </p:cNvPr>
            <p:cNvSpPr/>
            <p:nvPr userDrawn="1"/>
          </p:nvSpPr>
          <p:spPr>
            <a:xfrm>
              <a:off x="5356401" y="4866463"/>
              <a:ext cx="791510" cy="664397"/>
            </a:xfrm>
            <a:prstGeom prst="rect">
              <a:avLst/>
            </a:prstGeom>
            <a:solidFill>
              <a:srgbClr val="62B23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98/178/48</a:t>
              </a:r>
            </a:p>
          </p:txBody>
        </p:sp>
        <p:sp>
          <p:nvSpPr>
            <p:cNvPr id="95" name="矩形 13">
              <a:extLst>
                <a:ext uri="{FF2B5EF4-FFF2-40B4-BE49-F238E27FC236}">
                  <a16:creationId xmlns:a16="http://schemas.microsoft.com/office/drawing/2014/main" id="{A9E1D476-C288-8945-A68A-1F20C557294B}"/>
                </a:ext>
              </a:extLst>
            </p:cNvPr>
            <p:cNvSpPr/>
            <p:nvPr userDrawn="1"/>
          </p:nvSpPr>
          <p:spPr>
            <a:xfrm>
              <a:off x="6184680" y="3415851"/>
              <a:ext cx="791510" cy="664397"/>
            </a:xfrm>
            <a:prstGeom prst="rect">
              <a:avLst/>
            </a:prstGeom>
            <a:solidFill>
              <a:srgbClr val="F2894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242/137/68</a:t>
              </a:r>
              <a:endParaRPr kumimoji="1" lang="mr-IN" altLang="zh-CN" sz="500" b="1" dirty="0">
                <a:solidFill>
                  <a:srgbClr val="FFFFFF"/>
                </a:solidFill>
                <a:latin typeface="Arial" charset="0"/>
                <a:ea typeface="Arial" charset="0"/>
                <a:cs typeface="Arial" charset="0"/>
              </a:endParaRPr>
            </a:p>
          </p:txBody>
        </p:sp>
        <p:sp>
          <p:nvSpPr>
            <p:cNvPr id="96" name="矩形 13">
              <a:extLst>
                <a:ext uri="{FF2B5EF4-FFF2-40B4-BE49-F238E27FC236}">
                  <a16:creationId xmlns:a16="http://schemas.microsoft.com/office/drawing/2014/main" id="{42823EBB-E62E-F149-AC9A-09950051F283}"/>
                </a:ext>
              </a:extLst>
            </p:cNvPr>
            <p:cNvSpPr/>
            <p:nvPr userDrawn="1"/>
          </p:nvSpPr>
          <p:spPr>
            <a:xfrm>
              <a:off x="5353240" y="184963"/>
              <a:ext cx="791510" cy="664397"/>
            </a:xfrm>
            <a:prstGeom prst="rect">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PANTONE 185C</a:t>
              </a:r>
            </a:p>
            <a:p>
              <a:pPr algn="ctr" defTabSz="914112">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199/0/11  </a:t>
              </a:r>
            </a:p>
          </p:txBody>
        </p:sp>
        <p:sp>
          <p:nvSpPr>
            <p:cNvPr id="97" name="文本框 15">
              <a:extLst>
                <a:ext uri="{FF2B5EF4-FFF2-40B4-BE49-F238E27FC236}">
                  <a16:creationId xmlns:a16="http://schemas.microsoft.com/office/drawing/2014/main" id="{EA01C299-6FF2-3642-AAEC-A1DF62D9C654}"/>
                </a:ext>
              </a:extLst>
            </p:cNvPr>
            <p:cNvSpPr txBox="1"/>
            <p:nvPr userDrawn="1"/>
          </p:nvSpPr>
          <p:spPr>
            <a:xfrm>
              <a:off x="5343885" y="-48857"/>
              <a:ext cx="726488" cy="204645"/>
            </a:xfrm>
            <a:prstGeom prst="rect">
              <a:avLst/>
            </a:prstGeom>
            <a:noFill/>
          </p:spPr>
          <p:txBody>
            <a:bodyPr wrap="square" lIns="0" tIns="0" rIns="0" bIns="0" rtlCol="0" anchor="b" anchorCtr="0">
              <a:spAutoFit/>
            </a:bodyPr>
            <a:lstStyle/>
            <a:p>
              <a:pPr defTabSz="914112"/>
              <a:r>
                <a:rPr kumimoji="1" lang="zh-CN" altLang="en-US" sz="800" dirty="0">
                  <a:solidFill>
                    <a:srgbClr val="1D1D1A"/>
                  </a:solidFill>
                  <a:latin typeface="Microsoft YaHei" panose="020B0503020204020204" pitchFamily="34" charset="-122"/>
                  <a:ea typeface="Microsoft YaHei" panose="020B0503020204020204" pitchFamily="34" charset="-122"/>
                </a:rPr>
                <a:t>公司色</a:t>
              </a:r>
            </a:p>
          </p:txBody>
        </p:sp>
        <p:sp>
          <p:nvSpPr>
            <p:cNvPr id="98" name="矩形 13">
              <a:extLst>
                <a:ext uri="{FF2B5EF4-FFF2-40B4-BE49-F238E27FC236}">
                  <a16:creationId xmlns:a16="http://schemas.microsoft.com/office/drawing/2014/main" id="{B84AB502-165F-764A-9621-65CA8CBBEAEA}"/>
                </a:ext>
              </a:extLst>
            </p:cNvPr>
            <p:cNvSpPr/>
            <p:nvPr userDrawn="1"/>
          </p:nvSpPr>
          <p:spPr>
            <a:xfrm>
              <a:off x="5352600" y="918047"/>
              <a:ext cx="791510" cy="664397"/>
            </a:xfrm>
            <a:prstGeom prst="rect">
              <a:avLst/>
            </a:prstGeom>
            <a:solidFill>
              <a:srgbClr val="C8102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PANTONE 186C</a:t>
              </a:r>
            </a:p>
            <a:p>
              <a:pPr algn="ctr" defTabSz="914112">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200/16/46  </a:t>
              </a:r>
            </a:p>
          </p:txBody>
        </p:sp>
        <p:sp>
          <p:nvSpPr>
            <p:cNvPr id="99" name="矩形 13">
              <a:extLst>
                <a:ext uri="{FF2B5EF4-FFF2-40B4-BE49-F238E27FC236}">
                  <a16:creationId xmlns:a16="http://schemas.microsoft.com/office/drawing/2014/main" id="{CB8870E8-3E95-764C-B621-A168E194CC7A}"/>
                </a:ext>
              </a:extLst>
            </p:cNvPr>
            <p:cNvSpPr/>
            <p:nvPr userDrawn="1"/>
          </p:nvSpPr>
          <p:spPr>
            <a:xfrm>
              <a:off x="5354164" y="2665974"/>
              <a:ext cx="791510" cy="664397"/>
            </a:xfrm>
            <a:prstGeom prst="rect">
              <a:avLst/>
            </a:prstGeom>
            <a:solidFill>
              <a:srgbClr val="7F000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127/0/1</a:t>
              </a:r>
            </a:p>
          </p:txBody>
        </p:sp>
        <p:sp>
          <p:nvSpPr>
            <p:cNvPr id="100" name="矩形 13">
              <a:extLst>
                <a:ext uri="{FF2B5EF4-FFF2-40B4-BE49-F238E27FC236}">
                  <a16:creationId xmlns:a16="http://schemas.microsoft.com/office/drawing/2014/main" id="{356EF69A-1936-544F-A95F-0664F4E186D5}"/>
                </a:ext>
              </a:extLst>
            </p:cNvPr>
            <p:cNvSpPr/>
            <p:nvPr userDrawn="1"/>
          </p:nvSpPr>
          <p:spPr>
            <a:xfrm>
              <a:off x="5354164" y="4134866"/>
              <a:ext cx="791510" cy="664397"/>
            </a:xfrm>
            <a:prstGeom prst="rect">
              <a:avLst/>
            </a:prstGeom>
            <a:solidFill>
              <a:srgbClr val="FCC8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52/200/0</a:t>
              </a:r>
            </a:p>
          </p:txBody>
        </p:sp>
        <p:sp>
          <p:nvSpPr>
            <p:cNvPr id="101" name="矩形 13">
              <a:extLst>
                <a:ext uri="{FF2B5EF4-FFF2-40B4-BE49-F238E27FC236}">
                  <a16:creationId xmlns:a16="http://schemas.microsoft.com/office/drawing/2014/main" id="{03EBAB43-95A5-1C4A-8458-B86EB3D51FCA}"/>
                </a:ext>
              </a:extLst>
            </p:cNvPr>
            <p:cNvSpPr/>
            <p:nvPr userDrawn="1"/>
          </p:nvSpPr>
          <p:spPr>
            <a:xfrm>
              <a:off x="5354164" y="5596166"/>
              <a:ext cx="791510" cy="664397"/>
            </a:xfrm>
            <a:prstGeom prst="rect">
              <a:avLst/>
            </a:prstGeom>
            <a:solidFill>
              <a:srgbClr val="30B5C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48/181/197</a:t>
              </a:r>
            </a:p>
          </p:txBody>
        </p:sp>
        <p:sp>
          <p:nvSpPr>
            <p:cNvPr id="102" name="矩形 13">
              <a:extLst>
                <a:ext uri="{FF2B5EF4-FFF2-40B4-BE49-F238E27FC236}">
                  <a16:creationId xmlns:a16="http://schemas.microsoft.com/office/drawing/2014/main" id="{371A8520-F934-304C-B57F-B49F768694E2}"/>
                </a:ext>
              </a:extLst>
            </p:cNvPr>
            <p:cNvSpPr/>
            <p:nvPr userDrawn="1"/>
          </p:nvSpPr>
          <p:spPr>
            <a:xfrm>
              <a:off x="6194511" y="4866463"/>
              <a:ext cx="791510" cy="664397"/>
            </a:xfrm>
            <a:prstGeom prst="rect">
              <a:avLst/>
            </a:prstGeom>
            <a:solidFill>
              <a:srgbClr val="81C15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129/193/95</a:t>
              </a:r>
            </a:p>
          </p:txBody>
        </p:sp>
        <p:sp>
          <p:nvSpPr>
            <p:cNvPr id="103" name="矩形 13">
              <a:extLst>
                <a:ext uri="{FF2B5EF4-FFF2-40B4-BE49-F238E27FC236}">
                  <a16:creationId xmlns:a16="http://schemas.microsoft.com/office/drawing/2014/main" id="{B83004D7-279B-C14E-9FCF-870FA1B74FDF}"/>
                </a:ext>
              </a:extLst>
            </p:cNvPr>
            <p:cNvSpPr/>
            <p:nvPr userDrawn="1"/>
          </p:nvSpPr>
          <p:spPr>
            <a:xfrm>
              <a:off x="6192274" y="4134866"/>
              <a:ext cx="791510" cy="664397"/>
            </a:xfrm>
            <a:prstGeom prst="rect">
              <a:avLst/>
            </a:prstGeom>
            <a:solidFill>
              <a:srgbClr val="FDD35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253/211/81</a:t>
              </a:r>
            </a:p>
          </p:txBody>
        </p:sp>
        <p:sp>
          <p:nvSpPr>
            <p:cNvPr id="104" name="矩形 13">
              <a:extLst>
                <a:ext uri="{FF2B5EF4-FFF2-40B4-BE49-F238E27FC236}">
                  <a16:creationId xmlns:a16="http://schemas.microsoft.com/office/drawing/2014/main" id="{99635968-4E69-CC41-9D78-6DF253FE3035}"/>
                </a:ext>
              </a:extLst>
            </p:cNvPr>
            <p:cNvSpPr/>
            <p:nvPr userDrawn="1"/>
          </p:nvSpPr>
          <p:spPr>
            <a:xfrm>
              <a:off x="6192274" y="5596166"/>
              <a:ext cx="791510" cy="664397"/>
            </a:xfrm>
            <a:prstGeom prst="rect">
              <a:avLst/>
            </a:prstGeom>
            <a:solidFill>
              <a:srgbClr val="56C4D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86/196/210</a:t>
              </a:r>
            </a:p>
          </p:txBody>
        </p:sp>
        <p:sp>
          <p:nvSpPr>
            <p:cNvPr id="105" name="矩形 13">
              <a:extLst>
                <a:ext uri="{FF2B5EF4-FFF2-40B4-BE49-F238E27FC236}">
                  <a16:creationId xmlns:a16="http://schemas.microsoft.com/office/drawing/2014/main" id="{BDBE4949-07B7-F046-AD95-68E4B0C11CCD}"/>
                </a:ext>
              </a:extLst>
            </p:cNvPr>
            <p:cNvSpPr/>
            <p:nvPr/>
          </p:nvSpPr>
          <p:spPr>
            <a:xfrm>
              <a:off x="6186245" y="184963"/>
              <a:ext cx="791510" cy="664397"/>
            </a:xfrm>
            <a:prstGeom prst="rect">
              <a:avLst/>
            </a:prstGeom>
            <a:solidFill>
              <a:srgbClr val="D3394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211/57/65</a:t>
              </a:r>
            </a:p>
          </p:txBody>
        </p:sp>
        <p:sp>
          <p:nvSpPr>
            <p:cNvPr id="106" name="矩形 13">
              <a:extLst>
                <a:ext uri="{FF2B5EF4-FFF2-40B4-BE49-F238E27FC236}">
                  <a16:creationId xmlns:a16="http://schemas.microsoft.com/office/drawing/2014/main" id="{AA9F9E00-6A31-F14B-A2E4-79908835FD14}"/>
                </a:ext>
              </a:extLst>
            </p:cNvPr>
            <p:cNvSpPr/>
            <p:nvPr/>
          </p:nvSpPr>
          <p:spPr>
            <a:xfrm>
              <a:off x="6185604" y="918047"/>
              <a:ext cx="791510" cy="664397"/>
            </a:xfrm>
            <a:prstGeom prst="rect">
              <a:avLst/>
            </a:prstGeom>
            <a:solidFill>
              <a:srgbClr val="D3385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 </a:t>
              </a:r>
            </a:p>
            <a:p>
              <a:pPr algn="ctr" defTabSz="914112">
                <a:lnSpc>
                  <a:spcPts val="620"/>
                </a:lnSpc>
              </a:pPr>
              <a:r>
                <a:rPr kumimoji="1" lang="en-US" altLang="zh-CN" sz="500" b="1" dirty="0">
                  <a:solidFill>
                    <a:srgbClr val="FFFFFF"/>
                  </a:solidFill>
                  <a:latin typeface="Arial" charset="0"/>
                  <a:ea typeface="Arial" charset="0"/>
                  <a:cs typeface="Arial" charset="0"/>
                </a:rPr>
                <a:t>211/56/89</a:t>
              </a:r>
            </a:p>
          </p:txBody>
        </p:sp>
        <p:sp>
          <p:nvSpPr>
            <p:cNvPr id="107" name="矩形 13">
              <a:extLst>
                <a:ext uri="{FF2B5EF4-FFF2-40B4-BE49-F238E27FC236}">
                  <a16:creationId xmlns:a16="http://schemas.microsoft.com/office/drawing/2014/main" id="{38715A31-485E-B744-B409-43F9F04B48F7}"/>
                </a:ext>
              </a:extLst>
            </p:cNvPr>
            <p:cNvSpPr/>
            <p:nvPr/>
          </p:nvSpPr>
          <p:spPr>
            <a:xfrm>
              <a:off x="6996262" y="1934171"/>
              <a:ext cx="791510" cy="664397"/>
            </a:xfrm>
            <a:prstGeom prst="rect">
              <a:avLst/>
            </a:prstGeom>
            <a:solidFill>
              <a:srgbClr val="DD80A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 221/128/170</a:t>
              </a:r>
            </a:p>
          </p:txBody>
        </p:sp>
        <p:sp>
          <p:nvSpPr>
            <p:cNvPr id="108" name="矩形 13">
              <a:extLst>
                <a:ext uri="{FF2B5EF4-FFF2-40B4-BE49-F238E27FC236}">
                  <a16:creationId xmlns:a16="http://schemas.microsoft.com/office/drawing/2014/main" id="{4AE1609B-25DD-2C4A-B05B-D18ADBC39C71}"/>
                </a:ext>
              </a:extLst>
            </p:cNvPr>
            <p:cNvSpPr/>
            <p:nvPr/>
          </p:nvSpPr>
          <p:spPr>
            <a:xfrm>
              <a:off x="6996262" y="2673360"/>
              <a:ext cx="791510" cy="664397"/>
            </a:xfrm>
            <a:prstGeom prst="rect">
              <a:avLst/>
            </a:prstGeom>
            <a:solidFill>
              <a:srgbClr val="BF80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defRPr/>
              </a:pPr>
              <a:r>
                <a:rPr kumimoji="1" lang="en-US" altLang="zh-CN" sz="500" b="1" dirty="0">
                  <a:solidFill>
                    <a:srgbClr val="595757"/>
                  </a:solidFill>
                  <a:latin typeface="Arial" charset="0"/>
                  <a:ea typeface="Arial" charset="0"/>
                  <a:cs typeface="Arial" charset="0"/>
                </a:rPr>
                <a:t>RGB 191/128/130</a:t>
              </a:r>
            </a:p>
          </p:txBody>
        </p:sp>
        <p:sp>
          <p:nvSpPr>
            <p:cNvPr id="109" name="矩形 13">
              <a:extLst>
                <a:ext uri="{FF2B5EF4-FFF2-40B4-BE49-F238E27FC236}">
                  <a16:creationId xmlns:a16="http://schemas.microsoft.com/office/drawing/2014/main" id="{ECE90F9F-DBBC-0B49-A42C-8B62397E473E}"/>
                </a:ext>
              </a:extLst>
            </p:cNvPr>
            <p:cNvSpPr/>
            <p:nvPr/>
          </p:nvSpPr>
          <p:spPr>
            <a:xfrm>
              <a:off x="6996262" y="3415851"/>
              <a:ext cx="791510" cy="664397"/>
            </a:xfrm>
            <a:prstGeom prst="rect">
              <a:avLst/>
            </a:prstGeom>
            <a:solidFill>
              <a:srgbClr val="F6B78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 246/183/140</a:t>
              </a:r>
              <a:endParaRPr kumimoji="1" lang="mr-IN" altLang="zh-CN" sz="500" b="1" dirty="0">
                <a:solidFill>
                  <a:srgbClr val="595757"/>
                </a:solidFill>
                <a:latin typeface="Arial" charset="0"/>
                <a:ea typeface="Arial" charset="0"/>
                <a:cs typeface="Arial" charset="0"/>
              </a:endParaRPr>
            </a:p>
          </p:txBody>
        </p:sp>
        <p:sp>
          <p:nvSpPr>
            <p:cNvPr id="110" name="矩形 13">
              <a:extLst>
                <a:ext uri="{FF2B5EF4-FFF2-40B4-BE49-F238E27FC236}">
                  <a16:creationId xmlns:a16="http://schemas.microsoft.com/office/drawing/2014/main" id="{D5B387BA-F8B8-B54E-966E-F24E271747C4}"/>
                </a:ext>
              </a:extLst>
            </p:cNvPr>
            <p:cNvSpPr/>
            <p:nvPr/>
          </p:nvSpPr>
          <p:spPr>
            <a:xfrm>
              <a:off x="7006093" y="4866463"/>
              <a:ext cx="791510" cy="664397"/>
            </a:xfrm>
            <a:prstGeom prst="rect">
              <a:avLst/>
            </a:prstGeom>
            <a:solidFill>
              <a:srgbClr val="AFD89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 176/216/156</a:t>
              </a:r>
            </a:p>
          </p:txBody>
        </p:sp>
        <p:sp>
          <p:nvSpPr>
            <p:cNvPr id="111" name="矩形 13">
              <a:extLst>
                <a:ext uri="{FF2B5EF4-FFF2-40B4-BE49-F238E27FC236}">
                  <a16:creationId xmlns:a16="http://schemas.microsoft.com/office/drawing/2014/main" id="{E6C9B99E-8C1C-2B49-B82E-3C754B8E5C02}"/>
                </a:ext>
              </a:extLst>
            </p:cNvPr>
            <p:cNvSpPr/>
            <p:nvPr/>
          </p:nvSpPr>
          <p:spPr>
            <a:xfrm>
              <a:off x="7003856" y="4134866"/>
              <a:ext cx="791510" cy="664397"/>
            </a:xfrm>
            <a:prstGeom prst="rect">
              <a:avLst/>
            </a:prstGeom>
            <a:solidFill>
              <a:srgbClr val="FDE39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 253/227/181</a:t>
              </a:r>
            </a:p>
          </p:txBody>
        </p:sp>
        <p:sp>
          <p:nvSpPr>
            <p:cNvPr id="112" name="矩形 13">
              <a:extLst>
                <a:ext uri="{FF2B5EF4-FFF2-40B4-BE49-F238E27FC236}">
                  <a16:creationId xmlns:a16="http://schemas.microsoft.com/office/drawing/2014/main" id="{0106BFA2-9DE1-3A42-A6C6-69BCE0FA34F4}"/>
                </a:ext>
              </a:extLst>
            </p:cNvPr>
            <p:cNvSpPr/>
            <p:nvPr/>
          </p:nvSpPr>
          <p:spPr>
            <a:xfrm>
              <a:off x="7003856" y="5596166"/>
              <a:ext cx="791510" cy="664397"/>
            </a:xfrm>
            <a:prstGeom prst="rect">
              <a:avLst/>
            </a:prstGeom>
            <a:solidFill>
              <a:srgbClr val="94DAE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 148/218/226</a:t>
              </a:r>
            </a:p>
          </p:txBody>
        </p:sp>
        <p:sp>
          <p:nvSpPr>
            <p:cNvPr id="113" name="矩形 13">
              <a:extLst>
                <a:ext uri="{FF2B5EF4-FFF2-40B4-BE49-F238E27FC236}">
                  <a16:creationId xmlns:a16="http://schemas.microsoft.com/office/drawing/2014/main" id="{F760C1C5-4342-C346-A7D2-D101978EDF66}"/>
                </a:ext>
              </a:extLst>
            </p:cNvPr>
            <p:cNvSpPr/>
            <p:nvPr/>
          </p:nvSpPr>
          <p:spPr>
            <a:xfrm>
              <a:off x="6997826" y="184963"/>
              <a:ext cx="791510" cy="664397"/>
            </a:xfrm>
            <a:prstGeom prst="rect">
              <a:avLst/>
            </a:prstGeom>
            <a:solidFill>
              <a:srgbClr val="E2818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 226/129/137</a:t>
              </a:r>
            </a:p>
          </p:txBody>
        </p:sp>
        <p:sp>
          <p:nvSpPr>
            <p:cNvPr id="114" name="矩形 13">
              <a:extLst>
                <a:ext uri="{FF2B5EF4-FFF2-40B4-BE49-F238E27FC236}">
                  <a16:creationId xmlns:a16="http://schemas.microsoft.com/office/drawing/2014/main" id="{5BB50A4A-0B64-7E4C-824C-1EBCA1A992CF}"/>
                </a:ext>
              </a:extLst>
            </p:cNvPr>
            <p:cNvSpPr/>
            <p:nvPr/>
          </p:nvSpPr>
          <p:spPr>
            <a:xfrm>
              <a:off x="6997185" y="918047"/>
              <a:ext cx="791510" cy="664397"/>
            </a:xfrm>
            <a:prstGeom prst="rect">
              <a:avLst/>
            </a:prstGeom>
            <a:solidFill>
              <a:srgbClr val="E2819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 226/129/152</a:t>
              </a:r>
            </a:p>
          </p:txBody>
        </p:sp>
        <p:sp>
          <p:nvSpPr>
            <p:cNvPr id="115" name="矩形 13">
              <a:extLst>
                <a:ext uri="{FF2B5EF4-FFF2-40B4-BE49-F238E27FC236}">
                  <a16:creationId xmlns:a16="http://schemas.microsoft.com/office/drawing/2014/main" id="{756A7E25-6C44-8A44-A8C5-61D19BC9EDAF}"/>
                </a:ext>
              </a:extLst>
            </p:cNvPr>
            <p:cNvSpPr/>
            <p:nvPr userDrawn="1"/>
          </p:nvSpPr>
          <p:spPr>
            <a:xfrm>
              <a:off x="7806130" y="1934171"/>
              <a:ext cx="791510" cy="664397"/>
            </a:xfrm>
            <a:prstGeom prst="rect">
              <a:avLst/>
            </a:prstGeom>
            <a:solidFill>
              <a:srgbClr val="EBB3C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 235/179/204</a:t>
              </a:r>
            </a:p>
          </p:txBody>
        </p:sp>
        <p:sp>
          <p:nvSpPr>
            <p:cNvPr id="116" name="矩形 13">
              <a:extLst>
                <a:ext uri="{FF2B5EF4-FFF2-40B4-BE49-F238E27FC236}">
                  <a16:creationId xmlns:a16="http://schemas.microsoft.com/office/drawing/2014/main" id="{96588389-39CD-DF4E-B9AC-92091E25724E}"/>
                </a:ext>
              </a:extLst>
            </p:cNvPr>
            <p:cNvSpPr/>
            <p:nvPr/>
          </p:nvSpPr>
          <p:spPr>
            <a:xfrm>
              <a:off x="7806130" y="2673360"/>
              <a:ext cx="791510" cy="664397"/>
            </a:xfrm>
            <a:prstGeom prst="rect">
              <a:avLst/>
            </a:prstGeom>
            <a:solidFill>
              <a:srgbClr val="D8B3B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defRPr/>
              </a:pPr>
              <a:r>
                <a:rPr kumimoji="1" lang="en-US" altLang="zh-CN" sz="500" b="1" dirty="0">
                  <a:solidFill>
                    <a:srgbClr val="595757"/>
                  </a:solidFill>
                  <a:latin typeface="Arial" charset="0"/>
                  <a:ea typeface="Arial" charset="0"/>
                  <a:cs typeface="Arial" charset="0"/>
                </a:rPr>
                <a:t>RGB 216/179/179</a:t>
              </a:r>
            </a:p>
          </p:txBody>
        </p:sp>
        <p:sp>
          <p:nvSpPr>
            <p:cNvPr id="117" name="矩形 13">
              <a:extLst>
                <a:ext uri="{FF2B5EF4-FFF2-40B4-BE49-F238E27FC236}">
                  <a16:creationId xmlns:a16="http://schemas.microsoft.com/office/drawing/2014/main" id="{20725C9F-31AE-DB44-B70A-B4ECDEC0BC00}"/>
                </a:ext>
              </a:extLst>
            </p:cNvPr>
            <p:cNvSpPr/>
            <p:nvPr/>
          </p:nvSpPr>
          <p:spPr>
            <a:xfrm>
              <a:off x="7806130" y="3415851"/>
              <a:ext cx="791510" cy="664397"/>
            </a:xfrm>
            <a:prstGeom prst="rect">
              <a:avLst/>
            </a:prstGeom>
            <a:solidFill>
              <a:srgbClr val="FAD3B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 250/211/187</a:t>
              </a:r>
              <a:endParaRPr kumimoji="1" lang="mr-IN" altLang="zh-CN" sz="500" b="1" dirty="0">
                <a:solidFill>
                  <a:srgbClr val="595757"/>
                </a:solidFill>
                <a:latin typeface="Arial" charset="0"/>
                <a:ea typeface="Arial" charset="0"/>
                <a:cs typeface="Arial" charset="0"/>
              </a:endParaRPr>
            </a:p>
          </p:txBody>
        </p:sp>
        <p:sp>
          <p:nvSpPr>
            <p:cNvPr id="118" name="矩形 13">
              <a:extLst>
                <a:ext uri="{FF2B5EF4-FFF2-40B4-BE49-F238E27FC236}">
                  <a16:creationId xmlns:a16="http://schemas.microsoft.com/office/drawing/2014/main" id="{AC5BCC27-B68D-0743-8E0B-E25F8D01C3A4}"/>
                </a:ext>
              </a:extLst>
            </p:cNvPr>
            <p:cNvSpPr/>
            <p:nvPr/>
          </p:nvSpPr>
          <p:spPr>
            <a:xfrm>
              <a:off x="7815961" y="4866463"/>
              <a:ext cx="791510" cy="664397"/>
            </a:xfrm>
            <a:prstGeom prst="rect">
              <a:avLst/>
            </a:prstGeom>
            <a:solidFill>
              <a:srgbClr val="D0E8C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 208/232/196</a:t>
              </a:r>
            </a:p>
          </p:txBody>
        </p:sp>
        <p:sp>
          <p:nvSpPr>
            <p:cNvPr id="119" name="矩形 13">
              <a:extLst>
                <a:ext uri="{FF2B5EF4-FFF2-40B4-BE49-F238E27FC236}">
                  <a16:creationId xmlns:a16="http://schemas.microsoft.com/office/drawing/2014/main" id="{51C2E83A-C975-6945-B2FD-5B22BBB53DB7}"/>
                </a:ext>
              </a:extLst>
            </p:cNvPr>
            <p:cNvSpPr/>
            <p:nvPr/>
          </p:nvSpPr>
          <p:spPr>
            <a:xfrm>
              <a:off x="7813724" y="4134866"/>
              <a:ext cx="791510" cy="664397"/>
            </a:xfrm>
            <a:prstGeom prst="rect">
              <a:avLst/>
            </a:prstGeom>
            <a:solidFill>
              <a:srgbClr val="FEEE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 254/238/193</a:t>
              </a:r>
            </a:p>
          </p:txBody>
        </p:sp>
        <p:sp>
          <p:nvSpPr>
            <p:cNvPr id="120" name="矩形 13">
              <a:extLst>
                <a:ext uri="{FF2B5EF4-FFF2-40B4-BE49-F238E27FC236}">
                  <a16:creationId xmlns:a16="http://schemas.microsoft.com/office/drawing/2014/main" id="{BEE9A95F-6965-354F-A2C7-2E8C81DDA52F}"/>
                </a:ext>
              </a:extLst>
            </p:cNvPr>
            <p:cNvSpPr/>
            <p:nvPr/>
          </p:nvSpPr>
          <p:spPr>
            <a:xfrm>
              <a:off x="7813724" y="5596166"/>
              <a:ext cx="791510" cy="664397"/>
            </a:xfrm>
            <a:prstGeom prst="rect">
              <a:avLst/>
            </a:prstGeom>
            <a:solidFill>
              <a:srgbClr val="BEE9E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190/23/238</a:t>
              </a:r>
            </a:p>
          </p:txBody>
        </p:sp>
        <p:sp>
          <p:nvSpPr>
            <p:cNvPr id="121" name="矩形 13">
              <a:extLst>
                <a:ext uri="{FF2B5EF4-FFF2-40B4-BE49-F238E27FC236}">
                  <a16:creationId xmlns:a16="http://schemas.microsoft.com/office/drawing/2014/main" id="{509164EB-3DC4-7A4F-9E7C-06EBC981CD0A}"/>
                </a:ext>
              </a:extLst>
            </p:cNvPr>
            <p:cNvSpPr/>
            <p:nvPr/>
          </p:nvSpPr>
          <p:spPr>
            <a:xfrm>
              <a:off x="7807694" y="184963"/>
              <a:ext cx="791510" cy="664397"/>
            </a:xfrm>
            <a:prstGeom prst="rect">
              <a:avLst/>
            </a:prstGeom>
            <a:solidFill>
              <a:srgbClr val="EEB3B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 239/178/184</a:t>
              </a:r>
            </a:p>
          </p:txBody>
        </p:sp>
        <p:sp>
          <p:nvSpPr>
            <p:cNvPr id="122" name="矩形 13">
              <a:extLst>
                <a:ext uri="{FF2B5EF4-FFF2-40B4-BE49-F238E27FC236}">
                  <a16:creationId xmlns:a16="http://schemas.microsoft.com/office/drawing/2014/main" id="{667867DD-D3E6-3040-A7B5-39345C0CE2E3}"/>
                </a:ext>
              </a:extLst>
            </p:cNvPr>
            <p:cNvSpPr/>
            <p:nvPr/>
          </p:nvSpPr>
          <p:spPr>
            <a:xfrm>
              <a:off x="7807054" y="918047"/>
              <a:ext cx="791510" cy="664397"/>
            </a:xfrm>
            <a:prstGeom prst="rect">
              <a:avLst/>
            </a:prstGeom>
            <a:solidFill>
              <a:srgbClr val="EEB3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 238/179/193</a:t>
              </a:r>
            </a:p>
          </p:txBody>
        </p:sp>
        <p:sp>
          <p:nvSpPr>
            <p:cNvPr id="123" name="矩形 13">
              <a:extLst>
                <a:ext uri="{FF2B5EF4-FFF2-40B4-BE49-F238E27FC236}">
                  <a16:creationId xmlns:a16="http://schemas.microsoft.com/office/drawing/2014/main" id="{9EE10597-3782-AB46-8453-89FA049C6C46}"/>
                </a:ext>
              </a:extLst>
            </p:cNvPr>
            <p:cNvSpPr/>
            <p:nvPr userDrawn="1"/>
          </p:nvSpPr>
          <p:spPr>
            <a:xfrm>
              <a:off x="5354169" y="6324025"/>
              <a:ext cx="513579" cy="664397"/>
            </a:xfrm>
            <a:prstGeom prst="rect">
              <a:avLst/>
            </a:prstGeom>
            <a:solidFill>
              <a:srgbClr val="22181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35/24/21</a:t>
              </a:r>
            </a:p>
          </p:txBody>
        </p:sp>
        <p:sp>
          <p:nvSpPr>
            <p:cNvPr id="124" name="矩形 13">
              <a:extLst>
                <a:ext uri="{FF2B5EF4-FFF2-40B4-BE49-F238E27FC236}">
                  <a16:creationId xmlns:a16="http://schemas.microsoft.com/office/drawing/2014/main" id="{966B3529-B594-884C-BED0-5887B34BBBB8}"/>
                </a:ext>
              </a:extLst>
            </p:cNvPr>
            <p:cNvSpPr/>
            <p:nvPr userDrawn="1"/>
          </p:nvSpPr>
          <p:spPr>
            <a:xfrm>
              <a:off x="5900626" y="6324025"/>
              <a:ext cx="513579" cy="664397"/>
            </a:xfrm>
            <a:prstGeom prst="rect">
              <a:avLst/>
            </a:prstGeom>
            <a:solidFill>
              <a:srgbClr val="59575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 </a:t>
              </a:r>
            </a:p>
            <a:p>
              <a:pPr algn="ctr" defTabSz="914112">
                <a:lnSpc>
                  <a:spcPts val="620"/>
                </a:lnSpc>
              </a:pPr>
              <a:r>
                <a:rPr kumimoji="1" lang="en-US" altLang="zh-CN" sz="500" b="1" dirty="0">
                  <a:solidFill>
                    <a:srgbClr val="FFFFFF"/>
                  </a:solidFill>
                  <a:latin typeface="Arial" charset="0"/>
                  <a:ea typeface="Arial" charset="0"/>
                  <a:cs typeface="Arial" charset="0"/>
                </a:rPr>
                <a:t>89/87/87</a:t>
              </a:r>
            </a:p>
          </p:txBody>
        </p:sp>
        <p:sp>
          <p:nvSpPr>
            <p:cNvPr id="125" name="矩形 13">
              <a:extLst>
                <a:ext uri="{FF2B5EF4-FFF2-40B4-BE49-F238E27FC236}">
                  <a16:creationId xmlns:a16="http://schemas.microsoft.com/office/drawing/2014/main" id="{0B0545C9-147F-584F-80D2-EF13876D7D33}"/>
                </a:ext>
              </a:extLst>
            </p:cNvPr>
            <p:cNvSpPr/>
            <p:nvPr userDrawn="1"/>
          </p:nvSpPr>
          <p:spPr>
            <a:xfrm>
              <a:off x="6450318" y="6324025"/>
              <a:ext cx="513579" cy="664397"/>
            </a:xfrm>
            <a:prstGeom prst="rect">
              <a:avLst/>
            </a:prstGeom>
            <a:solidFill>
              <a:srgbClr val="88888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a:t>
              </a:r>
            </a:p>
            <a:p>
              <a:pPr algn="ctr" defTabSz="914112">
                <a:lnSpc>
                  <a:spcPts val="620"/>
                </a:lnSpc>
              </a:pPr>
              <a:r>
                <a:rPr kumimoji="1" lang="en-US" altLang="zh-CN" sz="500" b="1" dirty="0">
                  <a:solidFill>
                    <a:srgbClr val="FFFFFF"/>
                  </a:solidFill>
                  <a:latin typeface="Arial" charset="0"/>
                  <a:ea typeface="Arial" charset="0"/>
                  <a:cs typeface="Arial" charset="0"/>
                </a:rPr>
                <a:t>137/137/</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137</a:t>
              </a:r>
            </a:p>
          </p:txBody>
        </p:sp>
        <p:sp>
          <p:nvSpPr>
            <p:cNvPr id="126" name="矩形 13">
              <a:extLst>
                <a:ext uri="{FF2B5EF4-FFF2-40B4-BE49-F238E27FC236}">
                  <a16:creationId xmlns:a16="http://schemas.microsoft.com/office/drawing/2014/main" id="{44FD0A0B-0D45-3340-A523-465AC24134BF}"/>
                </a:ext>
              </a:extLst>
            </p:cNvPr>
            <p:cNvSpPr/>
            <p:nvPr userDrawn="1"/>
          </p:nvSpPr>
          <p:spPr>
            <a:xfrm>
              <a:off x="6998296" y="6324025"/>
              <a:ext cx="513579" cy="664397"/>
            </a:xfrm>
            <a:prstGeom prst="rect">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a:t>
              </a:r>
            </a:p>
            <a:p>
              <a:pPr algn="ctr" defTabSz="914112">
                <a:lnSpc>
                  <a:spcPts val="620"/>
                </a:lnSpc>
              </a:pPr>
              <a:r>
                <a:rPr kumimoji="1" lang="en-US" altLang="zh-CN" sz="500" b="1" dirty="0">
                  <a:solidFill>
                    <a:srgbClr val="FFFFFF"/>
                  </a:solidFill>
                  <a:latin typeface="Arial" charset="0"/>
                  <a:ea typeface="Arial" charset="0"/>
                  <a:cs typeface="Arial" charset="0"/>
                </a:rPr>
                <a:t>181/181/</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181</a:t>
              </a:r>
            </a:p>
          </p:txBody>
        </p:sp>
        <p:sp>
          <p:nvSpPr>
            <p:cNvPr id="127" name="矩形 13">
              <a:extLst>
                <a:ext uri="{FF2B5EF4-FFF2-40B4-BE49-F238E27FC236}">
                  <a16:creationId xmlns:a16="http://schemas.microsoft.com/office/drawing/2014/main" id="{2C404A07-276B-3648-BB25-4EDB5905448C}"/>
                </a:ext>
              </a:extLst>
            </p:cNvPr>
            <p:cNvSpPr/>
            <p:nvPr userDrawn="1"/>
          </p:nvSpPr>
          <p:spPr>
            <a:xfrm>
              <a:off x="7541580" y="6324025"/>
              <a:ext cx="513579" cy="664397"/>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 221/221/</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221</a:t>
              </a:r>
            </a:p>
          </p:txBody>
        </p:sp>
        <p:sp>
          <p:nvSpPr>
            <p:cNvPr id="128" name="矩形 13">
              <a:extLst>
                <a:ext uri="{FF2B5EF4-FFF2-40B4-BE49-F238E27FC236}">
                  <a16:creationId xmlns:a16="http://schemas.microsoft.com/office/drawing/2014/main" id="{72B0F29C-A346-8946-9B8E-8F1B9DFF7AD0}"/>
                </a:ext>
              </a:extLst>
            </p:cNvPr>
            <p:cNvSpPr/>
            <p:nvPr userDrawn="1"/>
          </p:nvSpPr>
          <p:spPr>
            <a:xfrm>
              <a:off x="8083608" y="6324025"/>
              <a:ext cx="513579" cy="664397"/>
            </a:xfrm>
            <a:prstGeom prst="rect">
              <a:avLst/>
            </a:prstGeom>
            <a:solidFill>
              <a:srgbClr val="FFFFFF"/>
            </a:solidFill>
            <a:ln w="6350">
              <a:solidFill>
                <a:srgbClr val="B5B5B5"/>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a:t>
              </a:r>
            </a:p>
            <a:p>
              <a:pPr algn="ctr" defTabSz="914112">
                <a:lnSpc>
                  <a:spcPts val="620"/>
                </a:lnSpc>
              </a:pPr>
              <a:r>
                <a:rPr kumimoji="1" lang="en-US" altLang="zh-CN" sz="500" b="1" dirty="0">
                  <a:solidFill>
                    <a:srgbClr val="595757"/>
                  </a:solidFill>
                  <a:latin typeface="Arial" charset="0"/>
                  <a:ea typeface="Arial" charset="0"/>
                  <a:cs typeface="Arial" charset="0"/>
                </a:rPr>
                <a:t>255/255/</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255</a:t>
              </a:r>
            </a:p>
          </p:txBody>
        </p:sp>
      </p:grpSp>
      <p:pic>
        <p:nvPicPr>
          <p:cNvPr id="47" name="Picture 46">
            <a:extLst>
              <a:ext uri="{FF2B5EF4-FFF2-40B4-BE49-F238E27FC236}">
                <a16:creationId xmlns:a16="http://schemas.microsoft.com/office/drawing/2014/main" id="{92D9040A-3082-2F49-987E-B51574332EF5}"/>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196176" y="6323416"/>
            <a:ext cx="1270800" cy="275024"/>
          </a:xfrm>
          <a:prstGeom prst="rect">
            <a:avLst/>
          </a:prstGeom>
        </p:spPr>
      </p:pic>
    </p:spTree>
    <p:extLst>
      <p:ext uri="{BB962C8B-B14F-4D97-AF65-F5344CB8AC3E}">
        <p14:creationId xmlns:p14="http://schemas.microsoft.com/office/powerpoint/2010/main" val="885103391"/>
      </p:ext>
    </p:extLst>
  </p:cSld>
  <p:clrMap bg1="lt1" tx1="dk1" bg2="lt2" tx2="dk2" accent1="accent1" accent2="accent2" accent3="accent3" accent4="accent4" accent5="accent5" accent6="accent6" hlink="hlink" folHlink="folHlink"/>
  <p:sldLayoutIdLst>
    <p:sldLayoutId id="2147484052" r:id="rId1"/>
  </p:sldLayoutIdLst>
  <p:hf hdr="0" ftr="0" dt="0"/>
  <p:txStyles>
    <p:titleStyle>
      <a:lvl1pPr algn="l" defTabSz="1187323" rtl="0" eaLnBrk="1" latinLnBrk="0" hangingPunct="1">
        <a:lnSpc>
          <a:spcPct val="90000"/>
        </a:lnSpc>
        <a:spcBef>
          <a:spcPct val="0"/>
        </a:spcBef>
        <a:buNone/>
        <a:defRPr sz="5714" kern="1200">
          <a:solidFill>
            <a:schemeClr val="tx1"/>
          </a:solidFill>
          <a:latin typeface="+mj-lt"/>
          <a:ea typeface="+mj-ea"/>
          <a:cs typeface="+mj-cs"/>
        </a:defRPr>
      </a:lvl1pPr>
    </p:titleStyle>
    <p:bodyStyle>
      <a:lvl1pPr marL="296831" indent="-296831" algn="l" defTabSz="1187323" rtl="0" eaLnBrk="1" latinLnBrk="0" hangingPunct="1">
        <a:lnSpc>
          <a:spcPct val="90000"/>
        </a:lnSpc>
        <a:spcBef>
          <a:spcPts val="1298"/>
        </a:spcBef>
        <a:buFont typeface="Arial" panose="020B0604020202020204" pitchFamily="34" charset="0"/>
        <a:buChar char="•"/>
        <a:defRPr sz="3635" kern="1200">
          <a:solidFill>
            <a:schemeClr val="tx1"/>
          </a:solidFill>
          <a:latin typeface="+mn-lt"/>
          <a:ea typeface="+mn-ea"/>
          <a:cs typeface="+mn-cs"/>
        </a:defRPr>
      </a:lvl1pPr>
      <a:lvl2pPr marL="890493" indent="-296831" algn="l" defTabSz="1187323" rtl="0" eaLnBrk="1" latinLnBrk="0" hangingPunct="1">
        <a:lnSpc>
          <a:spcPct val="90000"/>
        </a:lnSpc>
        <a:spcBef>
          <a:spcPts val="650"/>
        </a:spcBef>
        <a:buFont typeface="Arial" panose="020B0604020202020204" pitchFamily="34" charset="0"/>
        <a:buChar char="•"/>
        <a:defRPr sz="3117" kern="1200">
          <a:solidFill>
            <a:schemeClr val="tx1"/>
          </a:solidFill>
          <a:latin typeface="+mn-lt"/>
          <a:ea typeface="+mn-ea"/>
          <a:cs typeface="+mn-cs"/>
        </a:defRPr>
      </a:lvl2pPr>
      <a:lvl3pPr marL="1484154" indent="-296831" algn="l" defTabSz="1187323" rtl="0" eaLnBrk="1" latinLnBrk="0" hangingPunct="1">
        <a:lnSpc>
          <a:spcPct val="90000"/>
        </a:lnSpc>
        <a:spcBef>
          <a:spcPts val="650"/>
        </a:spcBef>
        <a:buFont typeface="Arial" panose="020B0604020202020204" pitchFamily="34" charset="0"/>
        <a:buChar char="•"/>
        <a:defRPr sz="2597" kern="1200">
          <a:solidFill>
            <a:schemeClr val="tx1"/>
          </a:solidFill>
          <a:latin typeface="+mn-lt"/>
          <a:ea typeface="+mn-ea"/>
          <a:cs typeface="+mn-cs"/>
        </a:defRPr>
      </a:lvl3pPr>
      <a:lvl4pPr marL="2077817" indent="-296831" algn="l" defTabSz="1187323" rtl="0" eaLnBrk="1" latinLnBrk="0" hangingPunct="1">
        <a:lnSpc>
          <a:spcPct val="90000"/>
        </a:lnSpc>
        <a:spcBef>
          <a:spcPts val="650"/>
        </a:spcBef>
        <a:buFont typeface="Arial" panose="020B0604020202020204" pitchFamily="34" charset="0"/>
        <a:buChar char="•"/>
        <a:defRPr sz="2337" kern="1200">
          <a:solidFill>
            <a:schemeClr val="tx1"/>
          </a:solidFill>
          <a:latin typeface="+mn-lt"/>
          <a:ea typeface="+mn-ea"/>
          <a:cs typeface="+mn-cs"/>
        </a:defRPr>
      </a:lvl4pPr>
      <a:lvl5pPr marL="2671478" indent="-296831" algn="l" defTabSz="1187323" rtl="0" eaLnBrk="1" latinLnBrk="0" hangingPunct="1">
        <a:lnSpc>
          <a:spcPct val="90000"/>
        </a:lnSpc>
        <a:spcBef>
          <a:spcPts val="650"/>
        </a:spcBef>
        <a:buFont typeface="Arial" panose="020B0604020202020204" pitchFamily="34" charset="0"/>
        <a:buChar char="•"/>
        <a:defRPr sz="2337" kern="1200">
          <a:solidFill>
            <a:schemeClr val="tx1"/>
          </a:solidFill>
          <a:latin typeface="+mn-lt"/>
          <a:ea typeface="+mn-ea"/>
          <a:cs typeface="+mn-cs"/>
        </a:defRPr>
      </a:lvl5pPr>
      <a:lvl6pPr marL="3265140" indent="-296831" algn="l" defTabSz="1187323" rtl="0" eaLnBrk="1" latinLnBrk="0" hangingPunct="1">
        <a:lnSpc>
          <a:spcPct val="90000"/>
        </a:lnSpc>
        <a:spcBef>
          <a:spcPts val="650"/>
        </a:spcBef>
        <a:buFont typeface="Arial" panose="020B0604020202020204" pitchFamily="34" charset="0"/>
        <a:buChar char="•"/>
        <a:defRPr sz="2337" kern="1200">
          <a:solidFill>
            <a:schemeClr val="tx1"/>
          </a:solidFill>
          <a:latin typeface="+mn-lt"/>
          <a:ea typeface="+mn-ea"/>
          <a:cs typeface="+mn-cs"/>
        </a:defRPr>
      </a:lvl6pPr>
      <a:lvl7pPr marL="3858802" indent="-296831" algn="l" defTabSz="1187323" rtl="0" eaLnBrk="1" latinLnBrk="0" hangingPunct="1">
        <a:lnSpc>
          <a:spcPct val="90000"/>
        </a:lnSpc>
        <a:spcBef>
          <a:spcPts val="650"/>
        </a:spcBef>
        <a:buFont typeface="Arial" panose="020B0604020202020204" pitchFamily="34" charset="0"/>
        <a:buChar char="•"/>
        <a:defRPr sz="2337" kern="1200">
          <a:solidFill>
            <a:schemeClr val="tx1"/>
          </a:solidFill>
          <a:latin typeface="+mn-lt"/>
          <a:ea typeface="+mn-ea"/>
          <a:cs typeface="+mn-cs"/>
        </a:defRPr>
      </a:lvl7pPr>
      <a:lvl8pPr marL="4452463" indent="-296831" algn="l" defTabSz="1187323" rtl="0" eaLnBrk="1" latinLnBrk="0" hangingPunct="1">
        <a:lnSpc>
          <a:spcPct val="90000"/>
        </a:lnSpc>
        <a:spcBef>
          <a:spcPts val="650"/>
        </a:spcBef>
        <a:buFont typeface="Arial" panose="020B0604020202020204" pitchFamily="34" charset="0"/>
        <a:buChar char="•"/>
        <a:defRPr sz="2337" kern="1200">
          <a:solidFill>
            <a:schemeClr val="tx1"/>
          </a:solidFill>
          <a:latin typeface="+mn-lt"/>
          <a:ea typeface="+mn-ea"/>
          <a:cs typeface="+mn-cs"/>
        </a:defRPr>
      </a:lvl8pPr>
      <a:lvl9pPr marL="5046125" indent="-296831" algn="l" defTabSz="1187323" rtl="0" eaLnBrk="1" latinLnBrk="0" hangingPunct="1">
        <a:lnSpc>
          <a:spcPct val="90000"/>
        </a:lnSpc>
        <a:spcBef>
          <a:spcPts val="650"/>
        </a:spcBef>
        <a:buFont typeface="Arial" panose="020B0604020202020204" pitchFamily="34" charset="0"/>
        <a:buChar char="•"/>
        <a:defRPr sz="2337" kern="1200">
          <a:solidFill>
            <a:schemeClr val="tx1"/>
          </a:solidFill>
          <a:latin typeface="+mn-lt"/>
          <a:ea typeface="+mn-ea"/>
          <a:cs typeface="+mn-cs"/>
        </a:defRPr>
      </a:lvl9pPr>
    </p:bodyStyle>
    <p:otherStyle>
      <a:defPPr>
        <a:defRPr lang="en-US"/>
      </a:defPPr>
      <a:lvl1pPr marL="0" algn="l" defTabSz="1187323" rtl="0" eaLnBrk="1" latinLnBrk="0" hangingPunct="1">
        <a:defRPr sz="2337" kern="1200">
          <a:solidFill>
            <a:schemeClr val="tx1"/>
          </a:solidFill>
          <a:latin typeface="+mn-lt"/>
          <a:ea typeface="+mn-ea"/>
          <a:cs typeface="+mn-cs"/>
        </a:defRPr>
      </a:lvl1pPr>
      <a:lvl2pPr marL="593662" algn="l" defTabSz="1187323" rtl="0" eaLnBrk="1" latinLnBrk="0" hangingPunct="1">
        <a:defRPr sz="2337" kern="1200">
          <a:solidFill>
            <a:schemeClr val="tx1"/>
          </a:solidFill>
          <a:latin typeface="+mn-lt"/>
          <a:ea typeface="+mn-ea"/>
          <a:cs typeface="+mn-cs"/>
        </a:defRPr>
      </a:lvl2pPr>
      <a:lvl3pPr marL="1187323" algn="l" defTabSz="1187323" rtl="0" eaLnBrk="1" latinLnBrk="0" hangingPunct="1">
        <a:defRPr sz="2337" kern="1200">
          <a:solidFill>
            <a:schemeClr val="tx1"/>
          </a:solidFill>
          <a:latin typeface="+mn-lt"/>
          <a:ea typeface="+mn-ea"/>
          <a:cs typeface="+mn-cs"/>
        </a:defRPr>
      </a:lvl3pPr>
      <a:lvl4pPr marL="1780986" algn="l" defTabSz="1187323" rtl="0" eaLnBrk="1" latinLnBrk="0" hangingPunct="1">
        <a:defRPr sz="2337" kern="1200">
          <a:solidFill>
            <a:schemeClr val="tx1"/>
          </a:solidFill>
          <a:latin typeface="+mn-lt"/>
          <a:ea typeface="+mn-ea"/>
          <a:cs typeface="+mn-cs"/>
        </a:defRPr>
      </a:lvl4pPr>
      <a:lvl5pPr marL="2374648" algn="l" defTabSz="1187323" rtl="0" eaLnBrk="1" latinLnBrk="0" hangingPunct="1">
        <a:defRPr sz="2337" kern="1200">
          <a:solidFill>
            <a:schemeClr val="tx1"/>
          </a:solidFill>
          <a:latin typeface="+mn-lt"/>
          <a:ea typeface="+mn-ea"/>
          <a:cs typeface="+mn-cs"/>
        </a:defRPr>
      </a:lvl5pPr>
      <a:lvl6pPr marL="2968309" algn="l" defTabSz="1187323" rtl="0" eaLnBrk="1" latinLnBrk="0" hangingPunct="1">
        <a:defRPr sz="2337" kern="1200">
          <a:solidFill>
            <a:schemeClr val="tx1"/>
          </a:solidFill>
          <a:latin typeface="+mn-lt"/>
          <a:ea typeface="+mn-ea"/>
          <a:cs typeface="+mn-cs"/>
        </a:defRPr>
      </a:lvl6pPr>
      <a:lvl7pPr marL="3561971" algn="l" defTabSz="1187323" rtl="0" eaLnBrk="1" latinLnBrk="0" hangingPunct="1">
        <a:defRPr sz="2337" kern="1200">
          <a:solidFill>
            <a:schemeClr val="tx1"/>
          </a:solidFill>
          <a:latin typeface="+mn-lt"/>
          <a:ea typeface="+mn-ea"/>
          <a:cs typeface="+mn-cs"/>
        </a:defRPr>
      </a:lvl7pPr>
      <a:lvl8pPr marL="4155634" algn="l" defTabSz="1187323" rtl="0" eaLnBrk="1" latinLnBrk="0" hangingPunct="1">
        <a:defRPr sz="2337" kern="1200">
          <a:solidFill>
            <a:schemeClr val="tx1"/>
          </a:solidFill>
          <a:latin typeface="+mn-lt"/>
          <a:ea typeface="+mn-ea"/>
          <a:cs typeface="+mn-cs"/>
        </a:defRPr>
      </a:lvl8pPr>
      <a:lvl9pPr marL="4749295" algn="l" defTabSz="1187323" rtl="0" eaLnBrk="1" latinLnBrk="0" hangingPunct="1">
        <a:defRPr sz="2337"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1">
          <p15:clr>
            <a:srgbClr val="F26B43"/>
          </p15:clr>
        </p15:guide>
        <p15:guide id="2" pos="3842">
          <p15:clr>
            <a:srgbClr val="F26B43"/>
          </p15:clr>
        </p15:guide>
        <p15:guide id="3" pos="458">
          <p15:clr>
            <a:srgbClr val="F26B43"/>
          </p15:clr>
        </p15:guide>
        <p15:guide id="4" pos="7225">
          <p15:clr>
            <a:srgbClr val="F26B43"/>
          </p15:clr>
        </p15:guide>
        <p15:guide id="5" orient="horz" pos="4100">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图片 7"/>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587" y="794"/>
            <a:ext cx="12193588" cy="6856412"/>
          </a:xfrm>
          <a:prstGeom prst="rect">
            <a:avLst/>
          </a:prstGeom>
        </p:spPr>
      </p:pic>
      <p:sp>
        <p:nvSpPr>
          <p:cNvPr id="2" name="标题占位符 1"/>
          <p:cNvSpPr>
            <a:spLocks noGrp="1"/>
          </p:cNvSpPr>
          <p:nvPr>
            <p:ph type="title"/>
          </p:nvPr>
        </p:nvSpPr>
        <p:spPr>
          <a:xfrm>
            <a:off x="609839" y="275168"/>
            <a:ext cx="10977087" cy="1142999"/>
          </a:xfrm>
          <a:prstGeom prst="rect">
            <a:avLst/>
          </a:prstGeom>
        </p:spPr>
        <p:txBody>
          <a:bodyPr vert="horz" lIns="121944" tIns="60972" rIns="121944" bIns="60972" rtlCol="0" anchor="ctr">
            <a:normAutofit/>
          </a:bodyPr>
          <a:lstStyle/>
          <a:p>
            <a:r>
              <a:rPr lang="zh-CN" altLang="en-US"/>
              <a:t>单击此处编辑母版标题样式</a:t>
            </a:r>
          </a:p>
        </p:txBody>
      </p:sp>
      <p:sp>
        <p:nvSpPr>
          <p:cNvPr id="3" name="文本占位符 2"/>
          <p:cNvSpPr>
            <a:spLocks noGrp="1"/>
          </p:cNvSpPr>
          <p:nvPr>
            <p:ph type="body" idx="1"/>
          </p:nvPr>
        </p:nvSpPr>
        <p:spPr>
          <a:xfrm>
            <a:off x="609839" y="1600203"/>
            <a:ext cx="10977087" cy="4525433"/>
          </a:xfrm>
          <a:prstGeom prst="rect">
            <a:avLst/>
          </a:prstGeom>
        </p:spPr>
        <p:txBody>
          <a:bodyPr vert="horz" lIns="121944" tIns="60972" rIns="121944" bIns="60972"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609840" y="6356353"/>
            <a:ext cx="2845912" cy="366182"/>
          </a:xfrm>
          <a:prstGeom prst="rect">
            <a:avLst/>
          </a:prstGeom>
        </p:spPr>
        <p:txBody>
          <a:bodyPr vert="horz" lIns="121944" tIns="60972" rIns="121944" bIns="60972" rtlCol="0" anchor="ctr"/>
          <a:lstStyle>
            <a:lvl1pPr algn="l">
              <a:defRPr sz="1600">
                <a:solidFill>
                  <a:schemeClr val="tx1"/>
                </a:solidFill>
              </a:defRPr>
            </a:lvl1pPr>
          </a:lstStyle>
          <a:p>
            <a:pPr defTabSz="1219200"/>
            <a:fld id="{1A5B2B23-E5F0-44D7-A9FF-4B8E82156B39}" type="datetimeFigureOut">
              <a:rPr lang="zh-CN" altLang="en-US" smtClean="0">
                <a:solidFill>
                  <a:prstClr val="black"/>
                </a:solidFill>
              </a:rPr>
              <a:pPr defTabSz="1219200"/>
              <a:t>2021/10/29</a:t>
            </a:fld>
            <a:endParaRPr lang="zh-CN" altLang="en-US">
              <a:solidFill>
                <a:prstClr val="black"/>
              </a:solidFill>
            </a:endParaRPr>
          </a:p>
        </p:txBody>
      </p:sp>
      <p:sp>
        <p:nvSpPr>
          <p:cNvPr id="5" name="页脚占位符 4"/>
          <p:cNvSpPr>
            <a:spLocks noGrp="1"/>
          </p:cNvSpPr>
          <p:nvPr>
            <p:ph type="ftr" sz="quarter" idx="3"/>
          </p:nvPr>
        </p:nvSpPr>
        <p:spPr>
          <a:xfrm>
            <a:off x="4167229" y="6356353"/>
            <a:ext cx="3862308" cy="366182"/>
          </a:xfrm>
          <a:prstGeom prst="rect">
            <a:avLst/>
          </a:prstGeom>
        </p:spPr>
        <p:txBody>
          <a:bodyPr vert="horz" lIns="121944" tIns="60972" rIns="121944" bIns="60972" rtlCol="0" anchor="ctr"/>
          <a:lstStyle>
            <a:lvl1pPr algn="ctr">
              <a:defRPr sz="1600">
                <a:solidFill>
                  <a:schemeClr val="tx1"/>
                </a:solidFill>
              </a:defRPr>
            </a:lvl1pPr>
          </a:lstStyle>
          <a:p>
            <a:pPr defTabSz="1219200"/>
            <a:endParaRPr lang="zh-CN" altLang="en-US">
              <a:solidFill>
                <a:prstClr val="black"/>
              </a:solidFill>
            </a:endParaRPr>
          </a:p>
        </p:txBody>
      </p:sp>
      <p:sp>
        <p:nvSpPr>
          <p:cNvPr id="6" name="灯片编号占位符 5"/>
          <p:cNvSpPr>
            <a:spLocks noGrp="1"/>
          </p:cNvSpPr>
          <p:nvPr>
            <p:ph type="sldNum" sz="quarter" idx="4"/>
          </p:nvPr>
        </p:nvSpPr>
        <p:spPr>
          <a:xfrm>
            <a:off x="8741015" y="6356353"/>
            <a:ext cx="2845912" cy="366182"/>
          </a:xfrm>
          <a:prstGeom prst="rect">
            <a:avLst/>
          </a:prstGeom>
        </p:spPr>
        <p:txBody>
          <a:bodyPr vert="horz" lIns="121944" tIns="60972" rIns="121944" bIns="60972" rtlCol="0" anchor="ctr"/>
          <a:lstStyle>
            <a:lvl1pPr algn="r">
              <a:defRPr sz="1600">
                <a:solidFill>
                  <a:schemeClr val="tx1"/>
                </a:solidFill>
              </a:defRPr>
            </a:lvl1pPr>
          </a:lstStyle>
          <a:p>
            <a:pPr defTabSz="1219200"/>
            <a:fld id="{B2563A90-55EF-4D2C-B954-EDF55F24A661}" type="slidenum">
              <a:rPr lang="zh-CN" altLang="en-US" smtClean="0">
                <a:solidFill>
                  <a:prstClr val="black"/>
                </a:solidFill>
              </a:rPr>
              <a:pPr defTabSz="1219200"/>
              <a:t>‹#›</a:t>
            </a:fld>
            <a:endParaRPr lang="zh-CN" altLang="en-US">
              <a:solidFill>
                <a:prstClr val="black"/>
              </a:solidFill>
            </a:endParaRPr>
          </a:p>
        </p:txBody>
      </p:sp>
      <p:sp>
        <p:nvSpPr>
          <p:cNvPr id="10" name="Rectangle 86"/>
          <p:cNvSpPr>
            <a:spLocks noChangeArrowheads="1"/>
          </p:cNvSpPr>
          <p:nvPr userDrawn="1"/>
        </p:nvSpPr>
        <p:spPr bwMode="auto">
          <a:xfrm>
            <a:off x="11843799" y="6348969"/>
            <a:ext cx="328322" cy="426063"/>
          </a:xfrm>
          <a:prstGeom prst="rect">
            <a:avLst/>
          </a:prstGeom>
          <a:noFill/>
          <a:ln w="9525">
            <a:noFill/>
            <a:miter lim="800000"/>
            <a:headEnd/>
            <a:tailEnd/>
          </a:ln>
          <a:effectLst/>
        </p:spPr>
        <p:txBody>
          <a:bodyPr lIns="0" tIns="0" rIns="0" bIns="0"/>
          <a:lstStyle/>
          <a:p>
            <a:pPr defTabSz="987914" eaLnBrk="0" hangingPunct="0">
              <a:lnSpc>
                <a:spcPct val="85000"/>
              </a:lnSpc>
            </a:pPr>
            <a:endParaRPr lang="de-DE" sz="1300" dirty="0">
              <a:solidFill>
                <a:prstClr val="black"/>
              </a:solidFill>
              <a:latin typeface="FrutigerNext LT Light" pitchFamily="34" charset="0"/>
              <a:ea typeface="MS PGothic" pitchFamily="34" charset="-128"/>
            </a:endParaRPr>
          </a:p>
          <a:p>
            <a:pPr defTabSz="987914" eaLnBrk="0" hangingPunct="0">
              <a:lnSpc>
                <a:spcPct val="85000"/>
              </a:lnSpc>
            </a:pPr>
            <a:fld id="{E68EC476-442B-4BB7-9603-F1440C241F3D}" type="slidenum">
              <a:rPr lang="de-DE" sz="900" smtClean="0">
                <a:solidFill>
                  <a:prstClr val="white">
                    <a:lumMod val="50000"/>
                  </a:prstClr>
                </a:solidFill>
                <a:ea typeface="MS PGothic" pitchFamily="34" charset="-128"/>
                <a:cs typeface="Arial" panose="020B0604020202020204" pitchFamily="34" charset="0"/>
              </a:rPr>
              <a:pPr defTabSz="987914" eaLnBrk="0" hangingPunct="0">
                <a:lnSpc>
                  <a:spcPct val="85000"/>
                </a:lnSpc>
              </a:pPr>
              <a:t>‹#›</a:t>
            </a:fld>
            <a:endParaRPr lang="en-GB" sz="900" dirty="0">
              <a:solidFill>
                <a:prstClr val="white">
                  <a:lumMod val="50000"/>
                </a:prstClr>
              </a:solidFill>
              <a:ea typeface="MS PGothic" pitchFamily="34" charset="-128"/>
              <a:cs typeface="Arial" panose="020B0604020202020204" pitchFamily="34" charset="0"/>
            </a:endParaRPr>
          </a:p>
        </p:txBody>
      </p:sp>
    </p:spTree>
    <p:extLst>
      <p:ext uri="{BB962C8B-B14F-4D97-AF65-F5344CB8AC3E}">
        <p14:creationId xmlns:p14="http://schemas.microsoft.com/office/powerpoint/2010/main" val="3674799965"/>
      </p:ext>
    </p:extLst>
  </p:cSld>
  <p:clrMap bg1="lt1" tx1="dk1" bg2="lt2" tx2="dk2" accent1="accent1" accent2="accent2" accent3="accent3" accent4="accent4" accent5="accent5" accent6="accent6" hlink="hlink" folHlink="folHlink"/>
  <p:sldLayoutIdLst>
    <p:sldLayoutId id="2147484069" r:id="rId1"/>
  </p:sldLayoutIdLst>
  <p:txStyles>
    <p:titleStyle>
      <a:lvl1pPr algn="ctr" defTabSz="1219200" rtl="0" eaLnBrk="1" latinLnBrk="0" hangingPunct="1">
        <a:spcBef>
          <a:spcPct val="0"/>
        </a:spcBef>
        <a:buNone/>
        <a:defRPr sz="5899" kern="1200">
          <a:solidFill>
            <a:schemeClr val="tx1"/>
          </a:solidFill>
          <a:latin typeface="+mj-lt"/>
          <a:ea typeface="+mj-ea"/>
          <a:cs typeface="+mj-cs"/>
        </a:defRPr>
      </a:lvl1pPr>
    </p:titleStyle>
    <p:bodyStyle>
      <a:lvl1pPr marL="457200" indent="-457200" algn="l" defTabSz="1219200" rtl="0" eaLnBrk="1" latinLnBrk="0" hangingPunct="1">
        <a:spcBef>
          <a:spcPct val="20000"/>
        </a:spcBef>
        <a:buFont typeface="Arial" pitchFamily="34" charset="0"/>
        <a:buChar char="•"/>
        <a:defRPr sz="4299" kern="1200">
          <a:solidFill>
            <a:schemeClr val="tx1"/>
          </a:solidFill>
          <a:latin typeface="+mn-lt"/>
          <a:ea typeface="+mn-ea"/>
          <a:cs typeface="+mn-cs"/>
        </a:defRPr>
      </a:lvl1pPr>
      <a:lvl2pPr marL="990600" indent="-381000" algn="l" defTabSz="1219200" rtl="0" eaLnBrk="1" latinLnBrk="0" hangingPunct="1">
        <a:spcBef>
          <a:spcPct val="20000"/>
        </a:spcBef>
        <a:buFont typeface="Arial" pitchFamily="34" charset="0"/>
        <a:buChar char="–"/>
        <a:defRPr sz="3699" kern="1200">
          <a:solidFill>
            <a:schemeClr val="tx1"/>
          </a:solidFill>
          <a:latin typeface="+mn-lt"/>
          <a:ea typeface="+mn-ea"/>
          <a:cs typeface="+mn-cs"/>
        </a:defRPr>
      </a:lvl2pPr>
      <a:lvl3pPr marL="1524000" indent="-304800" algn="l" defTabSz="1219200" rtl="0" eaLnBrk="1" latinLnBrk="0" hangingPunct="1">
        <a:spcBef>
          <a:spcPct val="20000"/>
        </a:spcBef>
        <a:buFont typeface="Arial" pitchFamily="34" charset="0"/>
        <a:buChar char="•"/>
        <a:defRPr sz="3199" kern="1200">
          <a:solidFill>
            <a:schemeClr val="tx1"/>
          </a:solidFill>
          <a:latin typeface="+mn-lt"/>
          <a:ea typeface="+mn-ea"/>
          <a:cs typeface="+mn-cs"/>
        </a:defRPr>
      </a:lvl3pPr>
      <a:lvl4pPr marL="2133600"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4pPr>
      <a:lvl5pPr marL="2743200"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5pPr>
      <a:lvl6pPr marL="3352800"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2399"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71999"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81599"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9pPr>
    </p:bodyStyle>
    <p:other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199" algn="l" defTabSz="1219200" rtl="0" eaLnBrk="1" latinLnBrk="0" hangingPunct="1">
        <a:defRPr sz="2400" kern="1200">
          <a:solidFill>
            <a:schemeClr val="tx1"/>
          </a:solidFill>
          <a:latin typeface="+mn-lt"/>
          <a:ea typeface="+mn-ea"/>
          <a:cs typeface="+mn-cs"/>
        </a:defRPr>
      </a:lvl8pPr>
      <a:lvl9pPr marL="4876799" algn="l" defTabSz="121920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hyperlink" Target="https://decrypt.co/82992/nfts-key-accessing-metaverse-beyond" TargetMode="External"/><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3" Type="http://schemas.openxmlformats.org/officeDocument/2006/relationships/hyperlink" Target="https://slidetodoc.com/the-mode-decision-honr-269-i-to-the/" TargetMode="External"/><Relationship Id="rId7" Type="http://schemas.openxmlformats.org/officeDocument/2006/relationships/image" Target="../media/image56.png"/><Relationship Id="rId2" Type="http://schemas.openxmlformats.org/officeDocument/2006/relationships/hyperlink" Target="https://helpiks.org/3-44269.html" TargetMode="External"/><Relationship Id="rId1" Type="http://schemas.openxmlformats.org/officeDocument/2006/relationships/slideLayout" Target="../slideLayouts/slideLayout18.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1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18.xml"/><Relationship Id="rId4" Type="http://schemas.openxmlformats.org/officeDocument/2006/relationships/image" Target="../media/image59.png"/></Relationships>
</file>

<file path=ppt/slides/_rels/slide12.xml.rels><?xml version="1.0" encoding="UTF-8" standalone="yes"?>
<Relationships xmlns="http://schemas.openxmlformats.org/package/2006/relationships"><Relationship Id="rId8" Type="http://schemas.openxmlformats.org/officeDocument/2006/relationships/image" Target="../media/image65.gif"/><Relationship Id="rId3" Type="http://schemas.openxmlformats.org/officeDocument/2006/relationships/image" Target="../media/image61.png"/><Relationship Id="rId7" Type="http://schemas.openxmlformats.org/officeDocument/2006/relationships/hyperlink" Target="https://en.wikipedia.org/wiki/File:HomotopySmall.gif" TargetMode="External"/><Relationship Id="rId2" Type="http://schemas.openxmlformats.org/officeDocument/2006/relationships/image" Target="../media/image60.png"/><Relationship Id="rId1" Type="http://schemas.openxmlformats.org/officeDocument/2006/relationships/slideLayout" Target="../slideLayouts/slideLayout18.xml"/><Relationship Id="rId6" Type="http://schemas.openxmlformats.org/officeDocument/2006/relationships/image" Target="../media/image64.png"/><Relationship Id="rId5" Type="http://schemas.openxmlformats.org/officeDocument/2006/relationships/image" Target="../media/image63.png"/><Relationship Id="rId10" Type="http://schemas.openxmlformats.org/officeDocument/2006/relationships/image" Target="../media/image58.png"/><Relationship Id="rId4" Type="http://schemas.openxmlformats.org/officeDocument/2006/relationships/image" Target="../media/image62.png"/><Relationship Id="rId9" Type="http://schemas.openxmlformats.org/officeDocument/2006/relationships/image" Target="../media/image66.png"/></Relationships>
</file>

<file path=ppt/slides/_rels/slide13.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hyperlink" Target="https://en.wikipedia.org/wiki/Dana_Scott" TargetMode="External"/><Relationship Id="rId7" Type="http://schemas.openxmlformats.org/officeDocument/2006/relationships/hyperlink" Target="https://www.youtube.com/watch?v=7cPtCpyBPNI" TargetMode="External"/><Relationship Id="rId2" Type="http://schemas.openxmlformats.org/officeDocument/2006/relationships/image" Target="../media/image67.png"/><Relationship Id="rId1" Type="http://schemas.openxmlformats.org/officeDocument/2006/relationships/slideLayout" Target="../slideLayouts/slideLayout24.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jpeg"/></Relationships>
</file>

<file path=ppt/slides/_rels/slide14.xml.rels><?xml version="1.0" encoding="UTF-8" standalone="yes"?>
<Relationships xmlns="http://schemas.openxmlformats.org/package/2006/relationships"><Relationship Id="rId3" Type="http://schemas.openxmlformats.org/officeDocument/2006/relationships/hyperlink" Target="https://youtu.be/7cPtCpyBPNI?t=666" TargetMode="External"/><Relationship Id="rId2" Type="http://schemas.openxmlformats.org/officeDocument/2006/relationships/notesSlide" Target="../notesSlides/notesSlide3.xml"/><Relationship Id="rId1" Type="http://schemas.openxmlformats.org/officeDocument/2006/relationships/slideLayout" Target="../slideLayouts/slideLayout24.xml"/><Relationship Id="rId5" Type="http://schemas.openxmlformats.org/officeDocument/2006/relationships/image" Target="../media/image72.png"/><Relationship Id="rId4" Type="http://schemas.openxmlformats.org/officeDocument/2006/relationships/image" Target="../media/image70.png"/></Relationships>
</file>

<file path=ppt/slides/_rels/slide15.xml.rels><?xml version="1.0" encoding="UTF-8" standalone="yes"?>
<Relationships xmlns="http://schemas.openxmlformats.org/package/2006/relationships"><Relationship Id="rId3" Type="http://schemas.openxmlformats.org/officeDocument/2006/relationships/hyperlink" Target="https://www.wikiwand.com/en/Light_cone" TargetMode="External"/><Relationship Id="rId2" Type="http://schemas.openxmlformats.org/officeDocument/2006/relationships/notesSlide" Target="../notesSlides/notesSlide4.xml"/><Relationship Id="rId1" Type="http://schemas.openxmlformats.org/officeDocument/2006/relationships/slideLayout" Target="../slideLayouts/slideLayout24.xml"/><Relationship Id="rId6" Type="http://schemas.openxmlformats.org/officeDocument/2006/relationships/image" Target="../media/image70.png"/><Relationship Id="rId5" Type="http://schemas.openxmlformats.org/officeDocument/2006/relationships/image" Target="../media/image74.png"/><Relationship Id="rId4" Type="http://schemas.openxmlformats.org/officeDocument/2006/relationships/image" Target="../media/image73.png"/></Relationships>
</file>

<file path=ppt/slides/_rels/slide16.xml.rels><?xml version="1.0" encoding="UTF-8" standalone="yes"?>
<Relationships xmlns="http://schemas.openxmlformats.org/package/2006/relationships"><Relationship Id="rId8" Type="http://schemas.openxmlformats.org/officeDocument/2006/relationships/image" Target="../media/image77.jpg"/><Relationship Id="rId3" Type="http://schemas.openxmlformats.org/officeDocument/2006/relationships/image" Target="../media/image75.png"/><Relationship Id="rId7" Type="http://schemas.openxmlformats.org/officeDocument/2006/relationships/image" Target="../media/image76.png"/><Relationship Id="rId2" Type="http://schemas.openxmlformats.org/officeDocument/2006/relationships/notesSlide" Target="../notesSlides/notesSlide5.xml"/><Relationship Id="rId1" Type="http://schemas.openxmlformats.org/officeDocument/2006/relationships/slideLayout" Target="../slideLayouts/slideLayout24.xml"/><Relationship Id="rId6" Type="http://schemas.openxmlformats.org/officeDocument/2006/relationships/hyperlink" Target="http://web.mit.edu/16.399/www/lecture_03-proofs/Cousot_MIT_2005_Course_03_4-1.pdf" TargetMode="External"/><Relationship Id="rId5" Type="http://schemas.openxmlformats.org/officeDocument/2006/relationships/hyperlink" Target="http://web.mit.edu/16.399/www/lecture_15-approximation/Cousot_MIT_2005_Course_15_4-1.pdf" TargetMode="External"/><Relationship Id="rId4" Type="http://schemas.openxmlformats.org/officeDocument/2006/relationships/hyperlink" Target="https://xlp.pub/index.php/Soundness"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6.xml"/><Relationship Id="rId1" Type="http://schemas.openxmlformats.org/officeDocument/2006/relationships/slideLayout" Target="../slideLayouts/slideLayout24.xml"/><Relationship Id="rId6" Type="http://schemas.openxmlformats.org/officeDocument/2006/relationships/hyperlink" Target="http://web.mit.edu/16.399/www/lecture_03-proofs/Cousot_MIT_2005_Course_03_4-1.pdf" TargetMode="External"/><Relationship Id="rId5" Type="http://schemas.openxmlformats.org/officeDocument/2006/relationships/hyperlink" Target="http://web.mit.edu/16.399/www/lecture_15-approximation/Cousot_MIT_2005_Course_15_4-1.pdf" TargetMode="External"/><Relationship Id="rId4" Type="http://schemas.openxmlformats.org/officeDocument/2006/relationships/hyperlink" Target="https://xlp.pub/index.php/Soundness" TargetMode="External"/></Relationships>
</file>

<file path=ppt/slides/_rels/slide18.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image" Target="../media/image79.jpeg"/><Relationship Id="rId7" Type="http://schemas.openxmlformats.org/officeDocument/2006/relationships/image" Target="../media/image82.png"/><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image" Target="../media/image81.png"/><Relationship Id="rId5" Type="http://schemas.openxmlformats.org/officeDocument/2006/relationships/hyperlink" Target="https://lamport.azurewebsites.net/tla/amazon-excerpt.html" TargetMode="External"/><Relationship Id="rId4" Type="http://schemas.openxmlformats.org/officeDocument/2006/relationships/image" Target="../media/image80.jpeg"/></Relationships>
</file>

<file path=ppt/slides/_rels/slide19.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8.xml"/><Relationship Id="rId1" Type="http://schemas.openxmlformats.org/officeDocument/2006/relationships/slideLayout" Target="../slideLayouts/slideLayout12.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s>
</file>

<file path=ppt/slides/_rels/slide2.xml.rels><?xml version="1.0" encoding="UTF-8" standalone="yes"?>
<Relationships xmlns="http://schemas.openxmlformats.org/package/2006/relationships"><Relationship Id="rId3" Type="http://schemas.openxmlformats.org/officeDocument/2006/relationships/hyperlink" Target="http://xlp.pub/" TargetMode="External"/><Relationship Id="rId2" Type="http://schemas.openxmlformats.org/officeDocument/2006/relationships/hyperlink" Target="mailto:koo0905@gmail.com" TargetMode="External"/><Relationship Id="rId1" Type="http://schemas.openxmlformats.org/officeDocument/2006/relationships/slideLayout" Target="../slideLayouts/slideLayout18.xml"/><Relationship Id="rId4" Type="http://schemas.openxmlformats.org/officeDocument/2006/relationships/image" Target="../media/image27.png"/></Relationships>
</file>

<file path=ppt/slides/_rels/slide20.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hyperlink" Target="https://www.di.ens.fr/~cousot/publications.www/slides-public/SlidesPOPL2014CousotCousot-4-1.pdf" TargetMode="External"/><Relationship Id="rId7" Type="http://schemas.openxmlformats.org/officeDocument/2006/relationships/hyperlink" Target="https://www.youtube.com/watch?v=IBlfJerAcRw" TargetMode="External"/><Relationship Id="rId2" Type="http://schemas.openxmlformats.org/officeDocument/2006/relationships/image" Target="../media/image87.png"/><Relationship Id="rId1" Type="http://schemas.openxmlformats.org/officeDocument/2006/relationships/slideLayout" Target="../slideLayouts/slideLayout12.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hyperlink" Target="https://en.wikipedia.org/wiki/Patrick_Cousot" TargetMode="External"/><Relationship Id="rId9" Type="http://schemas.openxmlformats.org/officeDocument/2006/relationships/image" Target="../media/image91.jpe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2.xml.rels><?xml version="1.0" encoding="UTF-8" standalone="yes"?>
<Relationships xmlns="http://schemas.openxmlformats.org/package/2006/relationships"><Relationship Id="rId3" Type="http://schemas.openxmlformats.org/officeDocument/2006/relationships/hyperlink" Target="https://planetmath.org/manysortedstructure" TargetMode="External"/><Relationship Id="rId2" Type="http://schemas.openxmlformats.org/officeDocument/2006/relationships/image" Target="../media/image92.png"/><Relationship Id="rId1" Type="http://schemas.openxmlformats.org/officeDocument/2006/relationships/slideLayout" Target="../slideLayouts/slideLayout23.xml"/></Relationships>
</file>

<file path=ppt/slides/_rels/slide23.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23.xml"/><Relationship Id="rId4" Type="http://schemas.openxmlformats.org/officeDocument/2006/relationships/image" Target="../media/image95.png"/></Relationships>
</file>

<file path=ppt/slides/_rels/slide24.xml.rels><?xml version="1.0" encoding="UTF-8" standalone="yes"?>
<Relationships xmlns="http://schemas.openxmlformats.org/package/2006/relationships"><Relationship Id="rId8" Type="http://schemas.openxmlformats.org/officeDocument/2006/relationships/image" Target="../media/image99.png"/><Relationship Id="rId3" Type="http://schemas.openxmlformats.org/officeDocument/2006/relationships/image" Target="../media/image96.png"/><Relationship Id="rId7" Type="http://schemas.openxmlformats.org/officeDocument/2006/relationships/image" Target="../media/image98.png"/><Relationship Id="rId2" Type="http://schemas.openxmlformats.org/officeDocument/2006/relationships/notesSlide" Target="../notesSlides/notesSlide9.xml"/><Relationship Id="rId1" Type="http://schemas.openxmlformats.org/officeDocument/2006/relationships/slideLayout" Target="../slideLayouts/slideLayout24.xml"/><Relationship Id="rId6" Type="http://schemas.openxmlformats.org/officeDocument/2006/relationships/hyperlink" Target="https://bartoszmilewski.com/2019/07/03/programming-with-universal-constructions/" TargetMode="External"/><Relationship Id="rId5" Type="http://schemas.openxmlformats.org/officeDocument/2006/relationships/hyperlink" Target="https://www.quora.com/What-is-the-meaning-of-the-diagram-for-the-product-in-category-theory-Why-do-the-arrows-point-in-the-ways-they-point" TargetMode="External"/><Relationship Id="rId4" Type="http://schemas.openxmlformats.org/officeDocument/2006/relationships/image" Target="../media/image97.png"/></Relationships>
</file>

<file path=ppt/slides/_rels/slide25.xml.rels><?xml version="1.0" encoding="UTF-8" standalone="yes"?>
<Relationships xmlns="http://schemas.openxmlformats.org/package/2006/relationships"><Relationship Id="rId8" Type="http://schemas.openxmlformats.org/officeDocument/2006/relationships/image" Target="../media/image102.jpeg"/><Relationship Id="rId3" Type="http://schemas.openxmlformats.org/officeDocument/2006/relationships/image" Target="../media/image100.png"/><Relationship Id="rId7" Type="http://schemas.openxmlformats.org/officeDocument/2006/relationships/hyperlink" Target="http://homepage.divms.uiowa.edu/~slonnegr/plf/Book/Chapter10.pdf" TargetMode="External"/><Relationship Id="rId2" Type="http://schemas.openxmlformats.org/officeDocument/2006/relationships/notesSlide" Target="../notesSlides/notesSlide10.xml"/><Relationship Id="rId1" Type="http://schemas.openxmlformats.org/officeDocument/2006/relationships/slideLayout" Target="../slideLayouts/slideLayout24.xml"/><Relationship Id="rId6" Type="http://schemas.openxmlformats.org/officeDocument/2006/relationships/hyperlink" Target="http://homepage.divms.uiowa.edu/~slonnegr/plf/Book/" TargetMode="External"/><Relationship Id="rId5" Type="http://schemas.openxmlformats.org/officeDocument/2006/relationships/image" Target="../media/image78.png"/><Relationship Id="rId4" Type="http://schemas.openxmlformats.org/officeDocument/2006/relationships/image" Target="../media/image101.png"/></Relationships>
</file>

<file path=ppt/slides/_rels/slide26.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23.xml"/></Relationships>
</file>

<file path=ppt/slides/_rels/slide27.xml.rels><?xml version="1.0" encoding="UTF-8" standalone="yes"?>
<Relationships xmlns="http://schemas.openxmlformats.org/package/2006/relationships"><Relationship Id="rId3" Type="http://schemas.openxmlformats.org/officeDocument/2006/relationships/hyperlink" Target="https://www.youtube.com/watch?v=WhYFIA7Ygjw&amp;list=PLlWULwPzrppVYesREEHJDeYftNLqajvzs" TargetMode="External"/><Relationship Id="rId2" Type="http://schemas.openxmlformats.org/officeDocument/2006/relationships/notesSlide" Target="../notesSlides/notesSlide11.xml"/><Relationship Id="rId1" Type="http://schemas.openxmlformats.org/officeDocument/2006/relationships/slideLayout" Target="../slideLayouts/slideLayout24.xml"/><Relationship Id="rId5" Type="http://schemas.openxmlformats.org/officeDocument/2006/relationships/image" Target="../media/image106.png"/><Relationship Id="rId4" Type="http://schemas.openxmlformats.org/officeDocument/2006/relationships/image" Target="../media/image105.png"/></Relationships>
</file>

<file path=ppt/slides/_rels/slide28.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23.xml"/><Relationship Id="rId4" Type="http://schemas.openxmlformats.org/officeDocument/2006/relationships/image" Target="../media/image109.png"/></Relationships>
</file>

<file path=ppt/slides/_rels/slide29.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8" Type="http://schemas.openxmlformats.org/officeDocument/2006/relationships/image" Target="../media/image31.gif"/><Relationship Id="rId3" Type="http://schemas.openxmlformats.org/officeDocument/2006/relationships/hyperlink" Target="https://en.wikipedia.org/wiki/Electronic_design_automation" TargetMode="External"/><Relationship Id="rId7" Type="http://schemas.openxmlformats.org/officeDocument/2006/relationships/image" Target="../media/image30.jpeg"/><Relationship Id="rId12" Type="http://schemas.openxmlformats.org/officeDocument/2006/relationships/image" Target="../media/image34.png"/><Relationship Id="rId2" Type="http://schemas.openxmlformats.org/officeDocument/2006/relationships/notesSlide" Target="../notesSlides/notesSlide1.xml"/><Relationship Id="rId1" Type="http://schemas.openxmlformats.org/officeDocument/2006/relationships/slideLayout" Target="../slideLayouts/slideLayout24.xml"/><Relationship Id="rId6" Type="http://schemas.openxmlformats.org/officeDocument/2006/relationships/image" Target="../media/image29.gif"/><Relationship Id="rId11" Type="http://schemas.openxmlformats.org/officeDocument/2006/relationships/image" Target="../media/image33.png"/><Relationship Id="rId5" Type="http://schemas.openxmlformats.org/officeDocument/2006/relationships/hyperlink" Target="https://www.absint.com/astree/index.htm" TargetMode="External"/><Relationship Id="rId10" Type="http://schemas.openxmlformats.org/officeDocument/2006/relationships/hyperlink" Target="https://www.paladion.net/devsecops" TargetMode="External"/><Relationship Id="rId4" Type="http://schemas.openxmlformats.org/officeDocument/2006/relationships/image" Target="../media/image28.jpeg"/><Relationship Id="rId9" Type="http://schemas.openxmlformats.org/officeDocument/2006/relationships/image" Target="../media/image32.png"/></Relationships>
</file>

<file path=ppt/slides/_rels/slide30.xml.rels><?xml version="1.0" encoding="UTF-8" standalone="yes"?>
<Relationships xmlns="http://schemas.openxmlformats.org/package/2006/relationships"><Relationship Id="rId8" Type="http://schemas.openxmlformats.org/officeDocument/2006/relationships/image" Target="../media/image1150.png"/><Relationship Id="rId13" Type="http://schemas.openxmlformats.org/officeDocument/2006/relationships/image" Target="../media/image120.png"/><Relationship Id="rId3" Type="http://schemas.openxmlformats.org/officeDocument/2006/relationships/image" Target="../media/image48.png"/><Relationship Id="rId7" Type="http://schemas.openxmlformats.org/officeDocument/2006/relationships/image" Target="../media/image115.png"/><Relationship Id="rId12" Type="http://schemas.openxmlformats.org/officeDocument/2006/relationships/image" Target="../media/image119.png"/><Relationship Id="rId2" Type="http://schemas.openxmlformats.org/officeDocument/2006/relationships/image" Target="../media/image104.png"/><Relationship Id="rId1" Type="http://schemas.openxmlformats.org/officeDocument/2006/relationships/slideLayout" Target="../slideLayouts/slideLayout23.xml"/><Relationship Id="rId6" Type="http://schemas.openxmlformats.org/officeDocument/2006/relationships/image" Target="../media/image114.png"/><Relationship Id="rId11" Type="http://schemas.openxmlformats.org/officeDocument/2006/relationships/image" Target="../media/image118.png"/><Relationship Id="rId5" Type="http://schemas.openxmlformats.org/officeDocument/2006/relationships/image" Target="../media/image113.png"/><Relationship Id="rId10" Type="http://schemas.openxmlformats.org/officeDocument/2006/relationships/image" Target="../media/image117.png"/><Relationship Id="rId4" Type="http://schemas.openxmlformats.org/officeDocument/2006/relationships/image" Target="../media/image112.png"/><Relationship Id="rId9" Type="http://schemas.openxmlformats.org/officeDocument/2006/relationships/image" Target="../media/image116.png"/></Relationships>
</file>

<file path=ppt/slides/_rels/slide31.xml.rels><?xml version="1.0" encoding="UTF-8" standalone="yes"?>
<Relationships xmlns="http://schemas.openxmlformats.org/package/2006/relationships"><Relationship Id="rId3" Type="http://schemas.openxmlformats.org/officeDocument/2006/relationships/hyperlink" Target="https://en.wikipedia.org/wiki/Representable_functor" TargetMode="External"/><Relationship Id="rId2" Type="http://schemas.openxmlformats.org/officeDocument/2006/relationships/notesSlide" Target="../notesSlides/notesSlide12.xml"/><Relationship Id="rId1" Type="http://schemas.openxmlformats.org/officeDocument/2006/relationships/slideLayout" Target="../slideLayouts/slideLayout24.xml"/><Relationship Id="rId4" Type="http://schemas.openxmlformats.org/officeDocument/2006/relationships/slide" Target="slide41.xml"/></Relationships>
</file>

<file path=ppt/slides/_rels/slide32.xml.rels><?xml version="1.0" encoding="UTF-8" standalone="yes"?>
<Relationships xmlns="http://schemas.openxmlformats.org/package/2006/relationships"><Relationship Id="rId8" Type="http://schemas.openxmlformats.org/officeDocument/2006/relationships/image" Target="../media/image126.png"/><Relationship Id="rId13" Type="http://schemas.openxmlformats.org/officeDocument/2006/relationships/image" Target="../media/image131.png"/><Relationship Id="rId3" Type="http://schemas.openxmlformats.org/officeDocument/2006/relationships/image" Target="../media/image121.png"/><Relationship Id="rId7" Type="http://schemas.openxmlformats.org/officeDocument/2006/relationships/image" Target="../media/image125.png"/><Relationship Id="rId12" Type="http://schemas.openxmlformats.org/officeDocument/2006/relationships/image" Target="../media/image130.jpeg"/><Relationship Id="rId17" Type="http://schemas.openxmlformats.org/officeDocument/2006/relationships/image" Target="../media/image134.png"/><Relationship Id="rId2" Type="http://schemas.openxmlformats.org/officeDocument/2006/relationships/notesSlide" Target="../notesSlides/notesSlide13.xml"/><Relationship Id="rId16" Type="http://schemas.openxmlformats.org/officeDocument/2006/relationships/image" Target="../media/image74.png"/><Relationship Id="rId1" Type="http://schemas.openxmlformats.org/officeDocument/2006/relationships/slideLayout" Target="../slideLayouts/slideLayout24.xml"/><Relationship Id="rId6" Type="http://schemas.openxmlformats.org/officeDocument/2006/relationships/image" Target="../media/image124.png"/><Relationship Id="rId11" Type="http://schemas.openxmlformats.org/officeDocument/2006/relationships/image" Target="../media/image129.png"/><Relationship Id="rId5" Type="http://schemas.openxmlformats.org/officeDocument/2006/relationships/image" Target="../media/image123.png"/><Relationship Id="rId15" Type="http://schemas.openxmlformats.org/officeDocument/2006/relationships/image" Target="../media/image133.png"/><Relationship Id="rId10" Type="http://schemas.openxmlformats.org/officeDocument/2006/relationships/image" Target="../media/image128.png"/><Relationship Id="rId4" Type="http://schemas.openxmlformats.org/officeDocument/2006/relationships/image" Target="../media/image122.png"/><Relationship Id="rId9" Type="http://schemas.openxmlformats.org/officeDocument/2006/relationships/image" Target="../media/image127.png"/><Relationship Id="rId14" Type="http://schemas.openxmlformats.org/officeDocument/2006/relationships/image" Target="../media/image132.png"/></Relationships>
</file>

<file path=ppt/slides/_rels/slide33.xml.rels><?xml version="1.0" encoding="UTF-8" standalone="yes"?>
<Relationships xmlns="http://schemas.openxmlformats.org/package/2006/relationships"><Relationship Id="rId8" Type="http://schemas.openxmlformats.org/officeDocument/2006/relationships/image" Target="../media/image140.png"/><Relationship Id="rId3" Type="http://schemas.openxmlformats.org/officeDocument/2006/relationships/image" Target="../media/image135.png"/><Relationship Id="rId7" Type="http://schemas.openxmlformats.org/officeDocument/2006/relationships/image" Target="../media/image139.png"/><Relationship Id="rId2" Type="http://schemas.openxmlformats.org/officeDocument/2006/relationships/notesSlide" Target="../notesSlides/notesSlide14.xml"/><Relationship Id="rId1" Type="http://schemas.openxmlformats.org/officeDocument/2006/relationships/slideLayout" Target="../slideLayouts/slideLayout24.xml"/><Relationship Id="rId6" Type="http://schemas.openxmlformats.org/officeDocument/2006/relationships/image" Target="../media/image138.png"/><Relationship Id="rId5" Type="http://schemas.openxmlformats.org/officeDocument/2006/relationships/image" Target="../media/image137.png"/><Relationship Id="rId10" Type="http://schemas.openxmlformats.org/officeDocument/2006/relationships/image" Target="../media/image131.png"/><Relationship Id="rId4" Type="http://schemas.openxmlformats.org/officeDocument/2006/relationships/image" Target="../media/image136.png"/><Relationship Id="rId9" Type="http://schemas.openxmlformats.org/officeDocument/2006/relationships/image" Target="../media/image141.png"/></Relationships>
</file>

<file path=ppt/slides/_rels/slide34.xml.rels><?xml version="1.0" encoding="UTF-8" standalone="yes"?>
<Relationships xmlns="http://schemas.openxmlformats.org/package/2006/relationships"><Relationship Id="rId8" Type="http://schemas.openxmlformats.org/officeDocument/2006/relationships/image" Target="../media/image141.png"/><Relationship Id="rId13" Type="http://schemas.openxmlformats.org/officeDocument/2006/relationships/image" Target="../media/image130.jpeg"/><Relationship Id="rId3" Type="http://schemas.openxmlformats.org/officeDocument/2006/relationships/image" Target="../media/image78.png"/><Relationship Id="rId7" Type="http://schemas.openxmlformats.org/officeDocument/2006/relationships/image" Target="../media/image144.png"/><Relationship Id="rId12" Type="http://schemas.openxmlformats.org/officeDocument/2006/relationships/image" Target="../media/image125.png"/><Relationship Id="rId2" Type="http://schemas.openxmlformats.org/officeDocument/2006/relationships/notesSlide" Target="../notesSlides/notesSlide15.xml"/><Relationship Id="rId16" Type="http://schemas.openxmlformats.org/officeDocument/2006/relationships/image" Target="../media/image124.png"/><Relationship Id="rId1" Type="http://schemas.openxmlformats.org/officeDocument/2006/relationships/slideLayout" Target="../slideLayouts/slideLayout24.xml"/><Relationship Id="rId6" Type="http://schemas.openxmlformats.org/officeDocument/2006/relationships/image" Target="../media/image143.png"/><Relationship Id="rId11" Type="http://schemas.openxmlformats.org/officeDocument/2006/relationships/image" Target="../media/image147.png"/><Relationship Id="rId5" Type="http://schemas.openxmlformats.org/officeDocument/2006/relationships/image" Target="../media/image142.png"/><Relationship Id="rId15" Type="http://schemas.openxmlformats.org/officeDocument/2006/relationships/image" Target="../media/image134.png"/><Relationship Id="rId10" Type="http://schemas.openxmlformats.org/officeDocument/2006/relationships/image" Target="../media/image146.png"/><Relationship Id="rId4" Type="http://schemas.openxmlformats.org/officeDocument/2006/relationships/image" Target="../media/image136.png"/><Relationship Id="rId9" Type="http://schemas.openxmlformats.org/officeDocument/2006/relationships/image" Target="../media/image145.png"/><Relationship Id="rId14" Type="http://schemas.openxmlformats.org/officeDocument/2006/relationships/image" Target="../media/image133.png"/></Relationships>
</file>

<file path=ppt/slides/_rels/slide35.xml.rels><?xml version="1.0" encoding="UTF-8" standalone="yes"?>
<Relationships xmlns="http://schemas.openxmlformats.org/package/2006/relationships"><Relationship Id="rId8" Type="http://schemas.openxmlformats.org/officeDocument/2006/relationships/image" Target="../media/image77.jpg"/><Relationship Id="rId3" Type="http://schemas.openxmlformats.org/officeDocument/2006/relationships/image" Target="../media/image75.png"/><Relationship Id="rId7" Type="http://schemas.openxmlformats.org/officeDocument/2006/relationships/image" Target="../media/image76.png"/><Relationship Id="rId2" Type="http://schemas.openxmlformats.org/officeDocument/2006/relationships/notesSlide" Target="../notesSlides/notesSlide16.xml"/><Relationship Id="rId1" Type="http://schemas.openxmlformats.org/officeDocument/2006/relationships/slideLayout" Target="../slideLayouts/slideLayout24.xml"/><Relationship Id="rId6" Type="http://schemas.openxmlformats.org/officeDocument/2006/relationships/hyperlink" Target="http://web.mit.edu/16.399/www/lecture_03-proofs/Cousot_MIT_2005_Course_03_4-1.pdf" TargetMode="External"/><Relationship Id="rId5" Type="http://schemas.openxmlformats.org/officeDocument/2006/relationships/hyperlink" Target="http://web.mit.edu/16.399/www/lecture_15-approximation/Cousot_MIT_2005_Course_15_4-1.pdf" TargetMode="External"/><Relationship Id="rId4" Type="http://schemas.openxmlformats.org/officeDocument/2006/relationships/hyperlink" Target="https://xlp.pub/index.php/Soundness"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7.xml"/><Relationship Id="rId1" Type="http://schemas.openxmlformats.org/officeDocument/2006/relationships/slideLayout" Target="../slideLayouts/slideLayout24.xml"/></Relationships>
</file>

<file path=ppt/slides/_rels/slide39.xml.rels><?xml version="1.0" encoding="UTF-8" standalone="yes"?>
<Relationships xmlns="http://schemas.openxmlformats.org/package/2006/relationships"><Relationship Id="rId3" Type="http://schemas.openxmlformats.org/officeDocument/2006/relationships/hyperlink" Target="https://xlp.pub/index.php/Personal_Knowledge_Container" TargetMode="External"/><Relationship Id="rId7" Type="http://schemas.openxmlformats.org/officeDocument/2006/relationships/image" Target="../media/image151.jpg"/><Relationship Id="rId2" Type="http://schemas.openxmlformats.org/officeDocument/2006/relationships/image" Target="../media/image148.png"/><Relationship Id="rId1" Type="http://schemas.openxmlformats.org/officeDocument/2006/relationships/slideLayout" Target="../slideLayouts/slideLayout23.xml"/><Relationship Id="rId6" Type="http://schemas.openxmlformats.org/officeDocument/2006/relationships/image" Target="../media/image150.jpeg"/><Relationship Id="rId5" Type="http://schemas.openxmlformats.org/officeDocument/2006/relationships/image" Target="../media/image149.png"/><Relationship Id="rId4" Type="http://schemas.openxmlformats.org/officeDocument/2006/relationships/hyperlink" Target="https://www.youtube.com/watch?v=vHHBptK2RUo&amp;t=382s"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image" Target="../media/image152.tiff"/><Relationship Id="rId2" Type="http://schemas.openxmlformats.org/officeDocument/2006/relationships/hyperlink" Target="https://en.wikipedia.org/wiki/Ricardian_contract" TargetMode="External"/><Relationship Id="rId1" Type="http://schemas.openxmlformats.org/officeDocument/2006/relationships/slideLayout" Target="../slideLayouts/slideLayout12.xml"/><Relationship Id="rId6" Type="http://schemas.openxmlformats.org/officeDocument/2006/relationships/image" Target="../media/image130.jpeg"/><Relationship Id="rId5" Type="http://schemas.openxmlformats.org/officeDocument/2006/relationships/image" Target="../media/image33.png"/><Relationship Id="rId4" Type="http://schemas.openxmlformats.org/officeDocument/2006/relationships/hyperlink" Target="https://www.paladion.net/devsecops" TargetMode="External"/></Relationships>
</file>

<file path=ppt/slides/_rels/slide41.xml.rels><?xml version="1.0" encoding="UTF-8" standalone="yes"?>
<Relationships xmlns="http://schemas.openxmlformats.org/package/2006/relationships"><Relationship Id="rId3" Type="http://schemas.openxmlformats.org/officeDocument/2006/relationships/hyperlink" Target="https://en.wikipedia.org/wiki/International_Standard_Book_Number" TargetMode="External"/><Relationship Id="rId2" Type="http://schemas.openxmlformats.org/officeDocument/2006/relationships/hyperlink" Target="http://homepage.divms.uiowa.edu/~slonnegr/plf/Book/" TargetMode="External"/><Relationship Id="rId1" Type="http://schemas.openxmlformats.org/officeDocument/2006/relationships/slideLayout" Target="../slideLayouts/slideLayout23.xml"/><Relationship Id="rId6" Type="http://schemas.openxmlformats.org/officeDocument/2006/relationships/hyperlink" Target="https://www.jstor.org/stable/1990284?seq=1" TargetMode="External"/><Relationship Id="rId5" Type="http://schemas.openxmlformats.org/officeDocument/2006/relationships/hyperlink" Target="https://www.di.ens.fr/~cousot/publications.www/CousotCousot-POPL-77-ACM-p238--252-1977.pdf" TargetMode="External"/><Relationship Id="rId4" Type="http://schemas.openxmlformats.org/officeDocument/2006/relationships/hyperlink" Target="https://www.pkc.pub/index.php/Special:BookSources/0-201-65697-3"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image" Target="../media/image35.jpeg"/><Relationship Id="rId1" Type="http://schemas.openxmlformats.org/officeDocument/2006/relationships/slideLayout" Target="../slideLayouts/slideLayout23.xml"/><Relationship Id="rId6" Type="http://schemas.openxmlformats.org/officeDocument/2006/relationships/image" Target="../media/image39.png"/><Relationship Id="rId11" Type="http://schemas.openxmlformats.org/officeDocument/2006/relationships/image" Target="../media/image44.jpeg"/><Relationship Id="rId5" Type="http://schemas.openxmlformats.org/officeDocument/2006/relationships/image" Target="../media/image38.jpeg"/><Relationship Id="rId10" Type="http://schemas.openxmlformats.org/officeDocument/2006/relationships/image" Target="../media/image43.jpeg"/><Relationship Id="rId4" Type="http://schemas.openxmlformats.org/officeDocument/2006/relationships/image" Target="../media/image37.png"/><Relationship Id="rId9" Type="http://schemas.openxmlformats.org/officeDocument/2006/relationships/image" Target="../media/image4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7.xml.rels><?xml version="1.0" encoding="UTF-8" standalone="yes"?>
<Relationships xmlns="http://schemas.openxmlformats.org/package/2006/relationships"><Relationship Id="rId3" Type="http://schemas.openxmlformats.org/officeDocument/2006/relationships/hyperlink" Target="https://www.globaltimes.cn/page/202106/1227198.shtml" TargetMode="External"/><Relationship Id="rId2" Type="http://schemas.openxmlformats.org/officeDocument/2006/relationships/hyperlink" Target="https://history.nasa.gov/sp4801-chapter7.pdf" TargetMode="External"/><Relationship Id="rId1" Type="http://schemas.openxmlformats.org/officeDocument/2006/relationships/slideLayout" Target="../slideLayouts/slideLayout23.xml"/><Relationship Id="rId6" Type="http://schemas.openxmlformats.org/officeDocument/2006/relationships/image" Target="../media/image46.jpeg"/><Relationship Id="rId5" Type="http://schemas.openxmlformats.org/officeDocument/2006/relationships/hyperlink" Target="https://commons.wikimedia.org/wiki/File:Seamans,_von_Braun_and_President_Kennedy_at_Cape_Canaveral_-_GPN-2000-001843.jpg" TargetMode="External"/><Relationship Id="rId4" Type="http://schemas.openxmlformats.org/officeDocument/2006/relationships/image" Target="../media/image45.jpeg"/></Relationships>
</file>

<file path=ppt/slides/_rels/slide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jpeg"/><Relationship Id="rId1" Type="http://schemas.openxmlformats.org/officeDocument/2006/relationships/slideLayout" Target="../slideLayouts/slideLayout23.xml"/><Relationship Id="rId4" Type="http://schemas.openxmlformats.org/officeDocument/2006/relationships/image" Target="../media/image49.jpeg"/></Relationships>
</file>

<file path=ppt/slides/_rels/slide9.xml.rels><?xml version="1.0" encoding="UTF-8" standalone="yes"?>
<Relationships xmlns="http://schemas.openxmlformats.org/package/2006/relationships"><Relationship Id="rId8" Type="http://schemas.openxmlformats.org/officeDocument/2006/relationships/hyperlink" Target="https://commons.wikimedia.org/wiki/File:Seamans,_von_Braun_and_President_Kennedy_at_Cape_Canaveral_-_GPN-2000-001843.jpg" TargetMode="External"/><Relationship Id="rId3" Type="http://schemas.openxmlformats.org/officeDocument/2006/relationships/hyperlink" Target="https://history.nasa.gov/SP-4205/ch3-2.html" TargetMode="External"/><Relationship Id="rId7" Type="http://schemas.openxmlformats.org/officeDocument/2006/relationships/image" Target="../media/image51.jpeg"/><Relationship Id="rId2" Type="http://schemas.openxmlformats.org/officeDocument/2006/relationships/notesSlide" Target="../notesSlides/notesSlide2.xml"/><Relationship Id="rId1" Type="http://schemas.openxmlformats.org/officeDocument/2006/relationships/slideLayout" Target="../slideLayouts/slideLayout23.xml"/><Relationship Id="rId6" Type="http://schemas.openxmlformats.org/officeDocument/2006/relationships/hyperlink" Target="https://history.nasa.gov/JFK-Webbconv/pages/backgnd.html" TargetMode="External"/><Relationship Id="rId11" Type="http://schemas.openxmlformats.org/officeDocument/2006/relationships/image" Target="../media/image52.jpeg"/><Relationship Id="rId5" Type="http://schemas.openxmlformats.org/officeDocument/2006/relationships/image" Target="../media/image48.png"/><Relationship Id="rId10" Type="http://schemas.openxmlformats.org/officeDocument/2006/relationships/hyperlink" Target="https://www.youtube.com/watch?v=GmN1wO_24Ao" TargetMode="External"/><Relationship Id="rId4" Type="http://schemas.openxmlformats.org/officeDocument/2006/relationships/image" Target="../media/image50.gif"/><Relationship Id="rId9" Type="http://schemas.openxmlformats.org/officeDocument/2006/relationships/image" Target="../media/image46.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NFTs Will Be Key to Accessing the Metaverse—And Beyond - Decrypt">
            <a:hlinkClick r:id="rId2"/>
            <a:extLst>
              <a:ext uri="{FF2B5EF4-FFF2-40B4-BE49-F238E27FC236}">
                <a16:creationId xmlns:a16="http://schemas.microsoft.com/office/drawing/2014/main" id="{350DAE17-59FE-EF4D-BC5C-AAD9E2D28E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0"/>
            <a:ext cx="12196764" cy="4784651"/>
          </a:xfrm>
          <a:prstGeom prst="rect">
            <a:avLst/>
          </a:prstGeom>
          <a:noFill/>
          <a:extLst>
            <a:ext uri="{909E8E84-426E-40DD-AFC4-6F175D3DCCD1}">
              <a14:hiddenFill xmlns:a14="http://schemas.microsoft.com/office/drawing/2010/main">
                <a:solidFill>
                  <a:srgbClr val="FFFFFF"/>
                </a:solidFill>
              </a14:hiddenFill>
            </a:ext>
          </a:extLst>
        </p:spPr>
      </p:pic>
      <p:sp>
        <p:nvSpPr>
          <p:cNvPr id="4" name="Text Placeholder 3">
            <a:extLst>
              <a:ext uri="{FF2B5EF4-FFF2-40B4-BE49-F238E27FC236}">
                <a16:creationId xmlns:a16="http://schemas.microsoft.com/office/drawing/2014/main" id="{AF19B9EA-773D-FD4C-8380-847E27C61BE5}"/>
              </a:ext>
            </a:extLst>
          </p:cNvPr>
          <p:cNvSpPr txBox="1">
            <a:spLocks/>
          </p:cNvSpPr>
          <p:nvPr/>
        </p:nvSpPr>
        <p:spPr>
          <a:xfrm>
            <a:off x="215473" y="6521482"/>
            <a:ext cx="2606870" cy="136693"/>
          </a:xfrm>
          <a:prstGeom prst="rect">
            <a:avLst/>
          </a:prstGeom>
        </p:spPr>
        <p:txBody>
          <a:bodyPr vert="horz" lIns="0" tIns="0" rIns="0" bIns="0" rtlCol="0">
            <a:no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pPr>
              <a:defRPr/>
            </a:pPr>
            <a:r>
              <a:rPr kumimoji="1" lang="en-US" altLang="zh-CN" sz="1000" dirty="0">
                <a:solidFill>
                  <a:srgbClr val="1D1D1A"/>
                </a:solidFill>
              </a:rPr>
              <a:t>Security Level:</a:t>
            </a:r>
            <a:endParaRPr lang="en-US" sz="1000" dirty="0">
              <a:solidFill>
                <a:srgbClr val="1D1D1A"/>
              </a:solidFill>
            </a:endParaRPr>
          </a:p>
        </p:txBody>
      </p:sp>
      <p:sp>
        <p:nvSpPr>
          <p:cNvPr id="5" name="Rectangle 64"/>
          <p:cNvSpPr>
            <a:spLocks noGrp="1" noChangeArrowheads="1"/>
          </p:cNvSpPr>
          <p:nvPr>
            <p:ph type="ctrTitle"/>
          </p:nvPr>
        </p:nvSpPr>
        <p:spPr>
          <a:xfrm>
            <a:off x="467715" y="435148"/>
            <a:ext cx="7853267" cy="963096"/>
          </a:xfrm>
        </p:spPr>
        <p:txBody>
          <a:bodyPr>
            <a:normAutofit/>
          </a:bodyPr>
          <a:lstStyle/>
          <a:p>
            <a:r>
              <a:rPr lang="zh-CN" altLang="zh-CN" dirty="0">
                <a:solidFill>
                  <a:schemeClr val="tx2"/>
                </a:solidFill>
              </a:rPr>
              <a:t>基于</a:t>
            </a:r>
            <a:r>
              <a:rPr lang="zh-CN" altLang="en-US" dirty="0">
                <a:solidFill>
                  <a:schemeClr val="tx2"/>
                </a:solidFill>
              </a:rPr>
              <a:t>系统</a:t>
            </a:r>
            <a:r>
              <a:rPr lang="zh-CN" altLang="zh-CN" dirty="0">
                <a:solidFill>
                  <a:schemeClr val="tx2"/>
                </a:solidFill>
              </a:rPr>
              <a:t>代数</a:t>
            </a:r>
            <a:r>
              <a:rPr lang="zh-CN" altLang="en-US" dirty="0">
                <a:solidFill>
                  <a:schemeClr val="tx2"/>
                </a:solidFill>
              </a:rPr>
              <a:t>的</a:t>
            </a:r>
            <a:r>
              <a:rPr lang="zh-CN" altLang="zh-CN" dirty="0">
                <a:solidFill>
                  <a:schemeClr val="tx2"/>
                </a:solidFill>
              </a:rPr>
              <a:t>元语言</a:t>
            </a:r>
            <a:r>
              <a:rPr lang="zh-CN" altLang="en-US" dirty="0">
                <a:solidFill>
                  <a:schemeClr val="tx2"/>
                </a:solidFill>
              </a:rPr>
              <a:t>：</a:t>
            </a:r>
            <a:br>
              <a:rPr lang="en-US" altLang="zh-CN" dirty="0">
                <a:solidFill>
                  <a:schemeClr val="tx2"/>
                </a:solidFill>
              </a:rPr>
            </a:br>
            <a:r>
              <a:rPr lang="zh-CN" altLang="en-US" dirty="0">
                <a:solidFill>
                  <a:schemeClr val="tx2"/>
                </a:solidFill>
              </a:rPr>
              <a:t>代数化生成系统方案的理论与案例</a:t>
            </a:r>
          </a:p>
        </p:txBody>
      </p:sp>
      <p:sp>
        <p:nvSpPr>
          <p:cNvPr id="6" name="Rectangle 65"/>
          <p:cNvSpPr txBox="1">
            <a:spLocks noChangeArrowheads="1"/>
          </p:cNvSpPr>
          <p:nvPr/>
        </p:nvSpPr>
        <p:spPr>
          <a:xfrm>
            <a:off x="574041" y="5056421"/>
            <a:ext cx="5305425" cy="1193290"/>
          </a:xfrm>
          <a:prstGeom prst="rect">
            <a:avLst/>
          </a:prstGeom>
        </p:spPr>
        <p:txBody>
          <a:bodyPr/>
          <a:lstStyle>
            <a:lvl1pPr marL="0" indent="0" algn="l" defTabSz="914400" rtl="0" eaLnBrk="1" latinLnBrk="0" hangingPunct="1">
              <a:lnSpc>
                <a:spcPct val="100000"/>
              </a:lnSpc>
              <a:spcBef>
                <a:spcPts val="0"/>
              </a:spcBef>
              <a:buFontTx/>
              <a:buNone/>
              <a:defRPr sz="1000" kern="1200">
                <a:solidFill>
                  <a:srgbClr val="1D1D1B"/>
                </a:solidFill>
                <a:latin typeface="Arial" panose="020B0604020202020204" pitchFamily="34" charset="0"/>
                <a:ea typeface="Microsoft YaHei" panose="020B0503020204020204" pitchFamily="34" charset="-122"/>
                <a:cs typeface="Arial" panose="020B0604020202020204" pitchFamily="34" charset="0"/>
              </a:defRPr>
            </a:lvl1pPr>
            <a:lvl2pPr marL="4572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2pPr>
            <a:lvl3pPr marL="9144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3pPr>
            <a:lvl4pPr marL="13716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4pPr>
            <a:lvl5pPr marL="18288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ltLang="zh-CN" sz="1800" dirty="0">
              <a:latin typeface="+mj-ea"/>
              <a:ea typeface="+mj-ea"/>
            </a:endParaRPr>
          </a:p>
          <a:p>
            <a:r>
              <a:rPr lang="zh-CN" altLang="en-US" sz="1800" dirty="0">
                <a:latin typeface="+mj-ea"/>
                <a:ea typeface="+mj-ea"/>
              </a:rPr>
              <a:t>顾学雍</a:t>
            </a:r>
            <a:endParaRPr lang="en-US" altLang="zh-CN" sz="1800" dirty="0">
              <a:latin typeface="+mj-ea"/>
              <a:ea typeface="+mj-ea"/>
            </a:endParaRPr>
          </a:p>
          <a:p>
            <a:endParaRPr lang="en-US" altLang="zh-CN" sz="1800" dirty="0">
              <a:latin typeface="+mj-ea"/>
              <a:ea typeface="+mj-ea"/>
            </a:endParaRPr>
          </a:p>
          <a:p>
            <a:r>
              <a:rPr lang="en-US" altLang="zh-CN" sz="1800" dirty="0">
                <a:latin typeface="+mj-ea"/>
                <a:ea typeface="+mj-ea"/>
              </a:rPr>
              <a:t>2021-11-03</a:t>
            </a:r>
          </a:p>
        </p:txBody>
      </p:sp>
      <p:sp>
        <p:nvSpPr>
          <p:cNvPr id="7" name="Rectangle 64">
            <a:extLst>
              <a:ext uri="{FF2B5EF4-FFF2-40B4-BE49-F238E27FC236}">
                <a16:creationId xmlns:a16="http://schemas.microsoft.com/office/drawing/2014/main" id="{EBA51E17-9F20-9049-B237-DDA7BBD50E9A}"/>
              </a:ext>
            </a:extLst>
          </p:cNvPr>
          <p:cNvSpPr txBox="1">
            <a:spLocks noChangeArrowheads="1"/>
          </p:cNvSpPr>
          <p:nvPr/>
        </p:nvSpPr>
        <p:spPr>
          <a:xfrm>
            <a:off x="467715" y="3675828"/>
            <a:ext cx="9657354" cy="898654"/>
          </a:xfrm>
          <a:prstGeom prst="rect">
            <a:avLst/>
          </a:prstGeom>
        </p:spPr>
        <p:txBody>
          <a:bodyPr lIns="0" tIns="0" rIns="0" bIns="0" anchor="t">
            <a:normAutofit fontScale="25000" lnSpcReduction="20000"/>
          </a:bodyPr>
          <a:lstStyle>
            <a:lvl1pPr algn="l" defTabSz="914400" rtl="0" eaLnBrk="1" latinLnBrk="0" hangingPunct="1">
              <a:lnSpc>
                <a:spcPts val="3440"/>
              </a:lnSpc>
              <a:spcBef>
                <a:spcPct val="0"/>
              </a:spcBef>
              <a:buNone/>
              <a:defRPr sz="3200" b="0" i="0" kern="1200">
                <a:solidFill>
                  <a:schemeClr val="tx1"/>
                </a:solidFill>
                <a:latin typeface="Microsoft YaHei" panose="020B0503020204020204" pitchFamily="34" charset="-122"/>
                <a:ea typeface="Microsoft YaHei" panose="020B0503020204020204" pitchFamily="34" charset="-122"/>
                <a:cs typeface="+mj-cs"/>
              </a:defRPr>
            </a:lvl1pPr>
          </a:lstStyle>
          <a:p>
            <a:r>
              <a:rPr lang="en-TW" altLang="zh-CN" sz="12800" dirty="0">
                <a:solidFill>
                  <a:schemeClr val="tx2"/>
                </a:solidFill>
              </a:rPr>
              <a:t>Algebra of Systems (AoS) as a Meta Language:</a:t>
            </a:r>
          </a:p>
          <a:p>
            <a:r>
              <a:rPr lang="en-TW" altLang="zh-CN" sz="7200" dirty="0">
                <a:solidFill>
                  <a:schemeClr val="tx2"/>
                </a:solidFill>
              </a:rPr>
              <a:t>Theory and Examples of how to Algebraicly generate System Design Solutions</a:t>
            </a:r>
          </a:p>
          <a:p>
            <a:endParaRPr lang="zh-CN" altLang="en-US" dirty="0">
              <a:solidFill>
                <a:schemeClr val="tx2"/>
              </a:solidFill>
            </a:endParaRPr>
          </a:p>
        </p:txBody>
      </p:sp>
      <p:sp>
        <p:nvSpPr>
          <p:cNvPr id="3" name="TextBox 2">
            <a:extLst>
              <a:ext uri="{FF2B5EF4-FFF2-40B4-BE49-F238E27FC236}">
                <a16:creationId xmlns:a16="http://schemas.microsoft.com/office/drawing/2014/main" id="{6854BE51-A1C1-FE44-9AAF-7A73EBE0591D}"/>
              </a:ext>
            </a:extLst>
          </p:cNvPr>
          <p:cNvSpPr txBox="1"/>
          <p:nvPr/>
        </p:nvSpPr>
        <p:spPr>
          <a:xfrm>
            <a:off x="6496154" y="4846253"/>
            <a:ext cx="5837613" cy="307777"/>
          </a:xfrm>
          <a:prstGeom prst="rect">
            <a:avLst/>
          </a:prstGeom>
          <a:noFill/>
        </p:spPr>
        <p:txBody>
          <a:bodyPr wrap="square" lIns="0" tIns="0" rIns="0" bIns="0" rtlCol="0">
            <a:spAutoFit/>
          </a:bodyPr>
          <a:lstStyle/>
          <a:p>
            <a:r>
              <a:rPr kumimoji="1" lang="en-US" sz="1000" dirty="0">
                <a:solidFill>
                  <a:srgbClr val="000000"/>
                </a:solidFill>
                <a:ea typeface="Microsoft YaHei" panose="020B0503020204020204" pitchFamily="34" charset="-122"/>
              </a:rPr>
              <a:t>I</a:t>
            </a:r>
            <a:r>
              <a:rPr kumimoji="1" lang="en-TW" sz="1000" dirty="0">
                <a:solidFill>
                  <a:srgbClr val="000000"/>
                </a:solidFill>
                <a:ea typeface="Microsoft YaHei" panose="020B0503020204020204" pitchFamily="34" charset="-122"/>
              </a:rPr>
              <a:t>mage credit: </a:t>
            </a:r>
            <a:r>
              <a:rPr lang="en-US" sz="1000" b="1" dirty="0">
                <a:solidFill>
                  <a:srgbClr val="0000CC"/>
                </a:solidFill>
                <a:hlinkClick r:id="rId2">
                  <a:extLst>
                    <a:ext uri="{A12FA001-AC4F-418D-AE19-62706E023703}">
                      <ahyp:hlinkClr xmlns:ahyp="http://schemas.microsoft.com/office/drawing/2018/hyperlinkcolor" val="tx"/>
                    </a:ext>
                  </a:extLst>
                </a:hlinkClick>
              </a:rPr>
              <a:t>NFTs Will Be Key to Accessing the Metaverse—And Beyond</a:t>
            </a:r>
            <a:r>
              <a:rPr lang="en-US" sz="1000" b="1" dirty="0">
                <a:solidFill>
                  <a:srgbClr val="0000CC"/>
                </a:solidFill>
              </a:rPr>
              <a:t> by </a:t>
            </a:r>
            <a:r>
              <a:rPr lang="en-US" sz="1000" b="1" dirty="0" err="1">
                <a:solidFill>
                  <a:srgbClr val="0000CC"/>
                </a:solidFill>
              </a:rPr>
              <a:t>Shreyansh</a:t>
            </a:r>
            <a:r>
              <a:rPr lang="en-US" sz="1000" b="1" dirty="0">
                <a:solidFill>
                  <a:srgbClr val="0000CC"/>
                </a:solidFill>
              </a:rPr>
              <a:t> Singh</a:t>
            </a:r>
          </a:p>
          <a:p>
            <a:endParaRPr kumimoji="1" lang="en-TW" sz="1000" dirty="0">
              <a:solidFill>
                <a:srgbClr val="000000"/>
              </a:solidFill>
              <a:ea typeface="Microsoft YaHei" panose="020B0503020204020204" pitchFamily="34" charset="-122"/>
            </a:endParaRPr>
          </a:p>
        </p:txBody>
      </p:sp>
    </p:spTree>
    <p:extLst>
      <p:ext uri="{BB962C8B-B14F-4D97-AF65-F5344CB8AC3E}">
        <p14:creationId xmlns:p14="http://schemas.microsoft.com/office/powerpoint/2010/main" val="24907917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1"/>
          <p:cNvSpPr>
            <a:spLocks noChangeArrowheads="1"/>
          </p:cNvSpPr>
          <p:nvPr/>
        </p:nvSpPr>
        <p:spPr bwMode="auto">
          <a:xfrm>
            <a:off x="4313277" y="221744"/>
            <a:ext cx="357020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914332">
              <a:defRPr/>
            </a:pPr>
            <a:r>
              <a:rPr lang="zh-CN" altLang="en-US" sz="2400" dirty="0">
                <a:solidFill>
                  <a:srgbClr val="C00000"/>
                </a:solidFill>
                <a:latin typeface="STXinwei" panose="02010800040101010101" pitchFamily="2" charset="-122"/>
                <a:ea typeface="STXinwei" panose="02010800040101010101" pitchFamily="2" charset="-122"/>
                <a:cs typeface="Arial" charset="0"/>
                <a:sym typeface="Arial"/>
              </a:rPr>
              <a:t>登月系统方案的决策焦点</a:t>
            </a:r>
          </a:p>
        </p:txBody>
      </p:sp>
      <p:sp>
        <p:nvSpPr>
          <p:cNvPr id="2" name="TextBox 1">
            <a:extLst>
              <a:ext uri="{FF2B5EF4-FFF2-40B4-BE49-F238E27FC236}">
                <a16:creationId xmlns:a16="http://schemas.microsoft.com/office/drawing/2014/main" id="{6F2D4A2F-5A07-1C45-818C-98A75A161391}"/>
              </a:ext>
            </a:extLst>
          </p:cNvPr>
          <p:cNvSpPr txBox="1"/>
          <p:nvPr/>
        </p:nvSpPr>
        <p:spPr>
          <a:xfrm>
            <a:off x="807245" y="6014508"/>
            <a:ext cx="5335115"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hlinkClick r:id="rId2"/>
              </a:rPr>
              <a:t>Which way to the moon? Lunar Landing Techniques</a:t>
            </a:r>
            <a:endParaRPr lang="en-TW" dirty="0">
              <a:latin typeface="STXinwei" panose="02010800040101010101" pitchFamily="2" charset="-122"/>
              <a:ea typeface="STXinwei" panose="02010800040101010101" pitchFamily="2" charset="-122"/>
            </a:endParaRPr>
          </a:p>
        </p:txBody>
      </p:sp>
      <p:pic>
        <p:nvPicPr>
          <p:cNvPr id="4" name="Picture 3">
            <a:hlinkClick r:id="rId3"/>
            <a:extLst>
              <a:ext uri="{FF2B5EF4-FFF2-40B4-BE49-F238E27FC236}">
                <a16:creationId xmlns:a16="http://schemas.microsoft.com/office/drawing/2014/main" id="{35EFDF3F-6319-C44A-AD55-44540B1749F2}"/>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6838121" y="1344892"/>
            <a:ext cx="3888840" cy="2258666"/>
          </a:xfrm>
          <a:prstGeom prst="rect">
            <a:avLst/>
          </a:prstGeom>
        </p:spPr>
      </p:pic>
      <p:sp>
        <p:nvSpPr>
          <p:cNvPr id="5" name="TextBox 4">
            <a:extLst>
              <a:ext uri="{FF2B5EF4-FFF2-40B4-BE49-F238E27FC236}">
                <a16:creationId xmlns:a16="http://schemas.microsoft.com/office/drawing/2014/main" id="{7C977AD1-D384-1E48-82C2-6B13696FA8C0}"/>
              </a:ext>
            </a:extLst>
          </p:cNvPr>
          <p:cNvSpPr txBox="1"/>
          <p:nvPr/>
        </p:nvSpPr>
        <p:spPr>
          <a:xfrm>
            <a:off x="7651462" y="978122"/>
            <a:ext cx="2262158"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hlinkClick r:id="rId3"/>
              </a:rPr>
              <a:t>机械结构的设计方案</a:t>
            </a:r>
            <a:endParaRPr lang="en-TW" dirty="0">
              <a:latin typeface="STXinwei" panose="02010800040101010101" pitchFamily="2" charset="-122"/>
              <a:ea typeface="STXinwei" panose="02010800040101010101" pitchFamily="2" charset="-122"/>
            </a:endParaRPr>
          </a:p>
        </p:txBody>
      </p:sp>
      <p:pic>
        <p:nvPicPr>
          <p:cNvPr id="6" name="Picture 5">
            <a:extLst>
              <a:ext uri="{FF2B5EF4-FFF2-40B4-BE49-F238E27FC236}">
                <a16:creationId xmlns:a16="http://schemas.microsoft.com/office/drawing/2014/main" id="{8F7E0BA6-486A-4C44-8383-D2A83A8F80D3}"/>
              </a:ext>
            </a:extLst>
          </p:cNvPr>
          <p:cNvPicPr>
            <a:picLocks noChangeAspect="1"/>
          </p:cNvPicPr>
          <p:nvPr/>
        </p:nvPicPr>
        <p:blipFill>
          <a:blip r:embed="rId5"/>
          <a:stretch>
            <a:fillRect/>
          </a:stretch>
        </p:blipFill>
        <p:spPr>
          <a:xfrm>
            <a:off x="6804554" y="4389959"/>
            <a:ext cx="4553122" cy="2246297"/>
          </a:xfrm>
          <a:prstGeom prst="rect">
            <a:avLst/>
          </a:prstGeom>
        </p:spPr>
      </p:pic>
      <p:sp>
        <p:nvSpPr>
          <p:cNvPr id="13" name="TextBox 12">
            <a:extLst>
              <a:ext uri="{FF2B5EF4-FFF2-40B4-BE49-F238E27FC236}">
                <a16:creationId xmlns:a16="http://schemas.microsoft.com/office/drawing/2014/main" id="{35E347D2-A097-A74E-995C-59E11D3199A9}"/>
              </a:ext>
            </a:extLst>
          </p:cNvPr>
          <p:cNvSpPr txBox="1"/>
          <p:nvPr/>
        </p:nvSpPr>
        <p:spPr>
          <a:xfrm>
            <a:off x="7367730" y="3772890"/>
            <a:ext cx="2829621"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hlinkClick r:id="rId3"/>
              </a:rPr>
              <a:t>登月所需的燃料能量比较</a:t>
            </a:r>
            <a:endParaRPr lang="en-TW" dirty="0">
              <a:latin typeface="STXinwei" panose="02010800040101010101" pitchFamily="2" charset="-122"/>
              <a:ea typeface="STXinwei" panose="02010800040101010101" pitchFamily="2" charset="-122"/>
            </a:endParaRPr>
          </a:p>
        </p:txBody>
      </p:sp>
      <p:pic>
        <p:nvPicPr>
          <p:cNvPr id="4102" name="Picture 6" descr="What is Earth? | AMNH">
            <a:extLst>
              <a:ext uri="{FF2B5EF4-FFF2-40B4-BE49-F238E27FC236}">
                <a16:creationId xmlns:a16="http://schemas.microsoft.com/office/drawing/2014/main" id="{8990EB9D-6621-4642-9F2F-7D01E0BD2D2D}"/>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657882" y="3513042"/>
            <a:ext cx="2000065" cy="2000065"/>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Full Moon Transparent Background PNG | PNG Arts">
            <a:extLst>
              <a:ext uri="{FF2B5EF4-FFF2-40B4-BE49-F238E27FC236}">
                <a16:creationId xmlns:a16="http://schemas.microsoft.com/office/drawing/2014/main" id="{1E073BC5-A5FF-3445-AD7B-F2E6FFEE0E86}"/>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1468780" y="1665879"/>
            <a:ext cx="628459" cy="666898"/>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6" descr="What is Earth? | AMNH">
            <a:extLst>
              <a:ext uri="{FF2B5EF4-FFF2-40B4-BE49-F238E27FC236}">
                <a16:creationId xmlns:a16="http://schemas.microsoft.com/office/drawing/2014/main" id="{9E3A6B67-3E38-7A49-9603-70A1CBA87CF7}"/>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3798701" y="3513042"/>
            <a:ext cx="2000065" cy="2000065"/>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12" descr="Full Moon Transparent Background PNG | PNG Arts">
            <a:extLst>
              <a:ext uri="{FF2B5EF4-FFF2-40B4-BE49-F238E27FC236}">
                <a16:creationId xmlns:a16="http://schemas.microsoft.com/office/drawing/2014/main" id="{7E32B514-F02D-444B-B0ED-D8878E83B2DA}"/>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4609599" y="1665879"/>
            <a:ext cx="628459" cy="666898"/>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Curved Connector 10">
            <a:extLst>
              <a:ext uri="{FF2B5EF4-FFF2-40B4-BE49-F238E27FC236}">
                <a16:creationId xmlns:a16="http://schemas.microsoft.com/office/drawing/2014/main" id="{09A43494-9D4B-384F-BD1D-12B1A0B78050}"/>
              </a:ext>
            </a:extLst>
          </p:cNvPr>
          <p:cNvCxnSpPr>
            <a:cxnSpLocks/>
            <a:stCxn id="4102" idx="3"/>
          </p:cNvCxnSpPr>
          <p:nvPr/>
        </p:nvCxnSpPr>
        <p:spPr>
          <a:xfrm flipH="1" flipV="1">
            <a:off x="2041681" y="1826943"/>
            <a:ext cx="616266" cy="2686132"/>
          </a:xfrm>
          <a:prstGeom prst="curvedConnector4">
            <a:avLst>
              <a:gd name="adj1" fmla="val -37094"/>
              <a:gd name="adj2" fmla="val 97723"/>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6EC7BB5D-79B7-0F42-BCC9-D4ED1609F3CD}"/>
              </a:ext>
            </a:extLst>
          </p:cNvPr>
          <p:cNvSpPr txBox="1"/>
          <p:nvPr/>
        </p:nvSpPr>
        <p:spPr>
          <a:xfrm>
            <a:off x="640612" y="1174619"/>
            <a:ext cx="2374561" cy="369332"/>
          </a:xfrm>
          <a:prstGeom prst="rect">
            <a:avLst/>
          </a:prstGeom>
          <a:noFill/>
        </p:spPr>
        <p:txBody>
          <a:bodyPr wrap="none" rtlCol="0">
            <a:spAutoFit/>
          </a:bodyPr>
          <a:lstStyle/>
          <a:p>
            <a:r>
              <a:rPr lang="en-TW" dirty="0"/>
              <a:t>Direct</a:t>
            </a:r>
            <a:r>
              <a:rPr lang="zh-CN" altLang="en-US" dirty="0"/>
              <a:t> </a:t>
            </a:r>
            <a:r>
              <a:rPr lang="en-US" altLang="zh-CN" dirty="0"/>
              <a:t>Ascend/Descend</a:t>
            </a:r>
            <a:endParaRPr lang="en-TW" dirty="0"/>
          </a:p>
        </p:txBody>
      </p:sp>
      <p:sp>
        <p:nvSpPr>
          <p:cNvPr id="28" name="TextBox 27">
            <a:extLst>
              <a:ext uri="{FF2B5EF4-FFF2-40B4-BE49-F238E27FC236}">
                <a16:creationId xmlns:a16="http://schemas.microsoft.com/office/drawing/2014/main" id="{B140E41A-DAC3-2648-9173-FF46946B21AD}"/>
              </a:ext>
            </a:extLst>
          </p:cNvPr>
          <p:cNvSpPr txBox="1"/>
          <p:nvPr/>
        </p:nvSpPr>
        <p:spPr>
          <a:xfrm>
            <a:off x="3761779" y="1174619"/>
            <a:ext cx="2424831" cy="369332"/>
          </a:xfrm>
          <a:prstGeom prst="rect">
            <a:avLst/>
          </a:prstGeom>
          <a:noFill/>
        </p:spPr>
        <p:txBody>
          <a:bodyPr wrap="none" rtlCol="0">
            <a:spAutoFit/>
          </a:bodyPr>
          <a:lstStyle/>
          <a:p>
            <a:r>
              <a:rPr lang="en-US" dirty="0"/>
              <a:t>Lunar Orbit Rendezvous</a:t>
            </a:r>
            <a:endParaRPr lang="en-TW" dirty="0"/>
          </a:p>
        </p:txBody>
      </p:sp>
      <p:sp>
        <p:nvSpPr>
          <p:cNvPr id="19" name="Oval 18">
            <a:extLst>
              <a:ext uri="{FF2B5EF4-FFF2-40B4-BE49-F238E27FC236}">
                <a16:creationId xmlns:a16="http://schemas.microsoft.com/office/drawing/2014/main" id="{A222E8C5-844A-B540-A45F-7EE01DCE6C77}"/>
              </a:ext>
            </a:extLst>
          </p:cNvPr>
          <p:cNvSpPr/>
          <p:nvPr/>
        </p:nvSpPr>
        <p:spPr>
          <a:xfrm>
            <a:off x="4421325" y="1527599"/>
            <a:ext cx="977132" cy="982841"/>
          </a:xfrm>
          <a:prstGeom prst="ellipse">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cxnSp>
        <p:nvCxnSpPr>
          <p:cNvPr id="30" name="Curved Connector 29">
            <a:extLst>
              <a:ext uri="{FF2B5EF4-FFF2-40B4-BE49-F238E27FC236}">
                <a16:creationId xmlns:a16="http://schemas.microsoft.com/office/drawing/2014/main" id="{3D135FCE-6605-F54A-AA95-F376105C6D63}"/>
              </a:ext>
            </a:extLst>
          </p:cNvPr>
          <p:cNvCxnSpPr>
            <a:cxnSpLocks/>
            <a:endCxn id="19" idx="6"/>
          </p:cNvCxnSpPr>
          <p:nvPr/>
        </p:nvCxnSpPr>
        <p:spPr>
          <a:xfrm rot="16200000" flipV="1">
            <a:off x="4434342" y="2983136"/>
            <a:ext cx="2328541" cy="400309"/>
          </a:xfrm>
          <a:prstGeom prst="curvedConnector2">
            <a:avLst/>
          </a:prstGeom>
          <a:ln>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646451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5727111" y="1532238"/>
            <a:ext cx="5916383" cy="42808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矩形 1"/>
          <p:cNvSpPr>
            <a:spLocks noChangeArrowheads="1"/>
          </p:cNvSpPr>
          <p:nvPr/>
        </p:nvSpPr>
        <p:spPr bwMode="auto">
          <a:xfrm>
            <a:off x="4721419" y="212692"/>
            <a:ext cx="326243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914332">
              <a:defRPr/>
            </a:pPr>
            <a:r>
              <a:rPr lang="zh-CN" altLang="en-US" sz="2400" dirty="0">
                <a:solidFill>
                  <a:srgbClr val="C00000"/>
                </a:solidFill>
                <a:latin typeface="STXinwei" panose="02010800040101010101" pitchFamily="2" charset="-122"/>
                <a:ea typeface="STXinwei" panose="02010800040101010101" pitchFamily="2" charset="-122"/>
                <a:cs typeface="Arial" charset="0"/>
                <a:sym typeface="Arial"/>
              </a:rPr>
              <a:t>没有自动化工具的情况</a:t>
            </a:r>
          </a:p>
        </p:txBody>
      </p:sp>
      <p:pic>
        <p:nvPicPr>
          <p:cNvPr id="7" name="Picture 6">
            <a:extLst>
              <a:ext uri="{FF2B5EF4-FFF2-40B4-BE49-F238E27FC236}">
                <a16:creationId xmlns:a16="http://schemas.microsoft.com/office/drawing/2014/main" id="{AFAA8CE5-B171-894C-AB24-1246FEB4F9BD}"/>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619878" y="986529"/>
            <a:ext cx="3727501" cy="2864160"/>
          </a:xfrm>
          <a:prstGeom prst="rect">
            <a:avLst/>
          </a:prstGeom>
        </p:spPr>
      </p:pic>
      <p:pic>
        <p:nvPicPr>
          <p:cNvPr id="11" name="Picture 10">
            <a:extLst>
              <a:ext uri="{FF2B5EF4-FFF2-40B4-BE49-F238E27FC236}">
                <a16:creationId xmlns:a16="http://schemas.microsoft.com/office/drawing/2014/main" id="{70624043-D2F5-BC4E-B828-30F837E09504}"/>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1619879" y="3850688"/>
            <a:ext cx="3727502" cy="2396310"/>
          </a:xfrm>
          <a:prstGeom prst="rect">
            <a:avLst/>
          </a:prstGeom>
        </p:spPr>
      </p:pic>
      <p:sp>
        <p:nvSpPr>
          <p:cNvPr id="6" name="TextBox 5">
            <a:extLst>
              <a:ext uri="{FF2B5EF4-FFF2-40B4-BE49-F238E27FC236}">
                <a16:creationId xmlns:a16="http://schemas.microsoft.com/office/drawing/2014/main" id="{86493702-F5CA-FC41-97BE-F3FA87AA849D}"/>
              </a:ext>
            </a:extLst>
          </p:cNvPr>
          <p:cNvSpPr txBox="1"/>
          <p:nvPr/>
        </p:nvSpPr>
        <p:spPr>
          <a:xfrm>
            <a:off x="6830467" y="6062332"/>
            <a:ext cx="3709670" cy="369332"/>
          </a:xfrm>
          <a:prstGeom prst="rect">
            <a:avLst/>
          </a:prstGeom>
          <a:noFill/>
        </p:spPr>
        <p:txBody>
          <a:bodyPr wrap="none" rtlCol="0">
            <a:spAutoFit/>
          </a:bodyPr>
          <a:lstStyle/>
          <a:p>
            <a:r>
              <a:rPr lang="en-TW" dirty="0"/>
              <a:t>Image courtesy: Prof. Edward Crawley</a:t>
            </a:r>
          </a:p>
        </p:txBody>
      </p:sp>
    </p:spTree>
    <p:extLst>
      <p:ext uri="{BB962C8B-B14F-4D97-AF65-F5344CB8AC3E}">
        <p14:creationId xmlns:p14="http://schemas.microsoft.com/office/powerpoint/2010/main" val="41711597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1"/>
          <p:cNvSpPr>
            <a:spLocks noChangeArrowheads="1"/>
          </p:cNvSpPr>
          <p:nvPr/>
        </p:nvSpPr>
        <p:spPr bwMode="auto">
          <a:xfrm>
            <a:off x="973036" y="223075"/>
            <a:ext cx="1034129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914332">
              <a:defRPr/>
            </a:pPr>
            <a:r>
              <a:rPr lang="zh-CN" altLang="en-US" sz="2400" dirty="0">
                <a:solidFill>
                  <a:srgbClr val="C00000"/>
                </a:solidFill>
                <a:latin typeface="STXinwei" panose="02010800040101010101" pitchFamily="2" charset="-122"/>
                <a:ea typeface="STXinwei" panose="02010800040101010101" pitchFamily="2" charset="-122"/>
                <a:cs typeface="Arial" charset="0"/>
                <a:sym typeface="Arial"/>
              </a:rPr>
              <a:t>箭头（有向关系）的万用性：所有连续与离散系统现象均可用“箭头”表述</a:t>
            </a:r>
          </a:p>
        </p:txBody>
      </p:sp>
      <p:pic>
        <p:nvPicPr>
          <p:cNvPr id="4" name="Picture 3">
            <a:extLst>
              <a:ext uri="{FF2B5EF4-FFF2-40B4-BE49-F238E27FC236}">
                <a16:creationId xmlns:a16="http://schemas.microsoft.com/office/drawing/2014/main" id="{C1732B12-2FAF-6D43-81DD-331002FC1A96}"/>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4919951" y="1409568"/>
            <a:ext cx="2584539" cy="1885470"/>
          </a:xfrm>
          <a:prstGeom prst="rect">
            <a:avLst/>
          </a:prstGeom>
        </p:spPr>
      </p:pic>
      <p:pic>
        <p:nvPicPr>
          <p:cNvPr id="5" name="Picture 4">
            <a:extLst>
              <a:ext uri="{FF2B5EF4-FFF2-40B4-BE49-F238E27FC236}">
                <a16:creationId xmlns:a16="http://schemas.microsoft.com/office/drawing/2014/main" id="{68581A40-B233-604B-8BBD-FB02422E4938}"/>
              </a:ext>
            </a:extLst>
          </p:cNvPr>
          <p:cNvPicPr>
            <a:picLocks noChangeAspect="1"/>
          </p:cNvPicPr>
          <p:nvPr/>
        </p:nvPicPr>
        <p:blipFill>
          <a:blip r:embed="rId3"/>
          <a:stretch>
            <a:fillRect/>
          </a:stretch>
        </p:blipFill>
        <p:spPr>
          <a:xfrm>
            <a:off x="7462525" y="1378499"/>
            <a:ext cx="1749587" cy="1774944"/>
          </a:xfrm>
          <a:prstGeom prst="rect">
            <a:avLst/>
          </a:prstGeom>
        </p:spPr>
      </p:pic>
      <p:pic>
        <p:nvPicPr>
          <p:cNvPr id="6" name="Picture 5">
            <a:extLst>
              <a:ext uri="{FF2B5EF4-FFF2-40B4-BE49-F238E27FC236}">
                <a16:creationId xmlns:a16="http://schemas.microsoft.com/office/drawing/2014/main" id="{074B1C78-9AF8-7946-8CAF-21BA1FFEE66C}"/>
              </a:ext>
            </a:extLst>
          </p:cNvPr>
          <p:cNvPicPr>
            <a:picLocks noChangeAspect="1"/>
          </p:cNvPicPr>
          <p:nvPr/>
        </p:nvPicPr>
        <p:blipFill>
          <a:blip r:embed="rId4"/>
          <a:stretch>
            <a:fillRect/>
          </a:stretch>
        </p:blipFill>
        <p:spPr>
          <a:xfrm>
            <a:off x="354146" y="1425579"/>
            <a:ext cx="4324196" cy="1679300"/>
          </a:xfrm>
          <a:prstGeom prst="rect">
            <a:avLst/>
          </a:prstGeom>
        </p:spPr>
      </p:pic>
      <p:pic>
        <p:nvPicPr>
          <p:cNvPr id="15" name="Picture 14">
            <a:extLst>
              <a:ext uri="{FF2B5EF4-FFF2-40B4-BE49-F238E27FC236}">
                <a16:creationId xmlns:a16="http://schemas.microsoft.com/office/drawing/2014/main" id="{6784C6A8-9864-324B-839C-99E10FE41457}"/>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9453721" y="1398373"/>
            <a:ext cx="2312911" cy="1774943"/>
          </a:xfrm>
          <a:prstGeom prst="rect">
            <a:avLst/>
          </a:prstGeom>
        </p:spPr>
      </p:pic>
      <p:sp>
        <p:nvSpPr>
          <p:cNvPr id="18" name="TextBox 17">
            <a:extLst>
              <a:ext uri="{FF2B5EF4-FFF2-40B4-BE49-F238E27FC236}">
                <a16:creationId xmlns:a16="http://schemas.microsoft.com/office/drawing/2014/main" id="{B70503D0-ACC2-9041-8042-D2CDAA1B5736}"/>
              </a:ext>
            </a:extLst>
          </p:cNvPr>
          <p:cNvSpPr txBox="1"/>
          <p:nvPr/>
        </p:nvSpPr>
        <p:spPr>
          <a:xfrm>
            <a:off x="185993" y="6267752"/>
            <a:ext cx="11638571" cy="369332"/>
          </a:xfrm>
          <a:prstGeom prst="rect">
            <a:avLst/>
          </a:prstGeom>
          <a:noFill/>
        </p:spPr>
        <p:txBody>
          <a:bodyPr wrap="none" rtlCol="0">
            <a:spAutoFit/>
          </a:bodyPr>
          <a:lstStyle/>
          <a:p>
            <a:r>
              <a:rPr lang="en-TW" dirty="0"/>
              <a:t>Image excerpts from Lawever and Schanuel, Conceptual Mathematics: A first introduction to Categories, 2nd Edition, 2009</a:t>
            </a:r>
          </a:p>
        </p:txBody>
      </p:sp>
      <p:sp>
        <p:nvSpPr>
          <p:cNvPr id="2" name="TextBox 1">
            <a:extLst>
              <a:ext uri="{FF2B5EF4-FFF2-40B4-BE49-F238E27FC236}">
                <a16:creationId xmlns:a16="http://schemas.microsoft.com/office/drawing/2014/main" id="{4ACBBD83-87AA-264D-81E9-80C9F62CB17D}"/>
              </a:ext>
            </a:extLst>
          </p:cNvPr>
          <p:cNvSpPr txBox="1"/>
          <p:nvPr/>
        </p:nvSpPr>
        <p:spPr>
          <a:xfrm>
            <a:off x="3851612" y="718828"/>
            <a:ext cx="4493538" cy="523220"/>
          </a:xfrm>
          <a:prstGeom prst="rect">
            <a:avLst/>
          </a:prstGeom>
          <a:noFill/>
        </p:spPr>
        <p:txBody>
          <a:bodyPr wrap="none" rtlCol="0">
            <a:spAutoFit/>
          </a:bodyPr>
          <a:lstStyle/>
          <a:p>
            <a:r>
              <a:rPr lang="en-TW" sz="2800" dirty="0">
                <a:latin typeface="STXinwei" panose="02010800040101010101" pitchFamily="2" charset="-122"/>
                <a:ea typeface="STXinwei" panose="02010800040101010101" pitchFamily="2" charset="-122"/>
              </a:rPr>
              <a:t>包括加减乘除</a:t>
            </a:r>
            <a:r>
              <a:rPr lang="zh-CN" altLang="en-US" sz="2800" dirty="0">
                <a:latin typeface="STXinwei" panose="02010800040101010101" pitchFamily="2" charset="-122"/>
                <a:ea typeface="STXinwei" panose="02010800040101010101" pitchFamily="2" charset="-122"/>
              </a:rPr>
              <a:t>、投影和检索</a:t>
            </a:r>
            <a:endParaRPr lang="en-TW" sz="2800" dirty="0">
              <a:latin typeface="STXinwei" panose="02010800040101010101" pitchFamily="2" charset="-122"/>
              <a:ea typeface="STXinwei" panose="02010800040101010101" pitchFamily="2" charset="-122"/>
            </a:endParaRPr>
          </a:p>
        </p:txBody>
      </p:sp>
      <p:grpSp>
        <p:nvGrpSpPr>
          <p:cNvPr id="3" name="Group 2">
            <a:extLst>
              <a:ext uri="{FF2B5EF4-FFF2-40B4-BE49-F238E27FC236}">
                <a16:creationId xmlns:a16="http://schemas.microsoft.com/office/drawing/2014/main" id="{E3AB853A-80BA-A244-8E1D-A7C02F49E272}"/>
              </a:ext>
            </a:extLst>
          </p:cNvPr>
          <p:cNvGrpSpPr/>
          <p:nvPr/>
        </p:nvGrpSpPr>
        <p:grpSpPr>
          <a:xfrm>
            <a:off x="973036" y="3436858"/>
            <a:ext cx="5530014" cy="2547254"/>
            <a:chOff x="1198634" y="3513231"/>
            <a:chExt cx="5530014" cy="2547254"/>
          </a:xfrm>
        </p:grpSpPr>
        <p:pic>
          <p:nvPicPr>
            <p:cNvPr id="16" name="Picture 15">
              <a:extLst>
                <a:ext uri="{FF2B5EF4-FFF2-40B4-BE49-F238E27FC236}">
                  <a16:creationId xmlns:a16="http://schemas.microsoft.com/office/drawing/2014/main" id="{BCB4A285-0E15-1540-A93D-7F5CC7D9442C}"/>
                </a:ext>
              </a:extLst>
            </p:cNvPr>
            <p:cNvPicPr>
              <a:picLocks noChangeAspect="1"/>
            </p:cNvPicPr>
            <p:nvPr/>
          </p:nvPicPr>
          <p:blipFill>
            <a:blip r:embed="rId6"/>
            <a:stretch>
              <a:fillRect/>
            </a:stretch>
          </p:blipFill>
          <p:spPr>
            <a:xfrm>
              <a:off x="1840675" y="3513231"/>
              <a:ext cx="4887973" cy="2547254"/>
            </a:xfrm>
            <a:prstGeom prst="rect">
              <a:avLst/>
            </a:prstGeom>
          </p:spPr>
        </p:pic>
        <p:pic>
          <p:nvPicPr>
            <p:cNvPr id="12" name="Picture 2">
              <a:hlinkClick r:id="rId7"/>
              <a:extLst>
                <a:ext uri="{FF2B5EF4-FFF2-40B4-BE49-F238E27FC236}">
                  <a16:creationId xmlns:a16="http://schemas.microsoft.com/office/drawing/2014/main" id="{397DED65-02CD-9D40-BA41-91936F490468}"/>
                </a:ext>
              </a:extLst>
            </p:cNvPr>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1198634" y="3565027"/>
              <a:ext cx="1612641" cy="118016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6DB0BA4B-5124-EA47-B980-70BB4F3B7332}"/>
              </a:ext>
            </a:extLst>
          </p:cNvPr>
          <p:cNvGrpSpPr/>
          <p:nvPr/>
        </p:nvGrpSpPr>
        <p:grpSpPr>
          <a:xfrm>
            <a:off x="7251090" y="3436858"/>
            <a:ext cx="4354774" cy="2878191"/>
            <a:chOff x="6771324" y="3090534"/>
            <a:chExt cx="4566141" cy="3216657"/>
          </a:xfrm>
        </p:grpSpPr>
        <p:pic>
          <p:nvPicPr>
            <p:cNvPr id="10" name="Picture 9">
              <a:extLst>
                <a:ext uri="{FF2B5EF4-FFF2-40B4-BE49-F238E27FC236}">
                  <a16:creationId xmlns:a16="http://schemas.microsoft.com/office/drawing/2014/main" id="{220AE4BD-C096-0B48-B6CA-FB3DA7FFD302}"/>
                </a:ext>
              </a:extLst>
            </p:cNvPr>
            <p:cNvPicPr>
              <a:picLocks noChangeAspect="1"/>
            </p:cNvPicPr>
            <p:nvPr/>
          </p:nvPicPr>
          <p:blipFill>
            <a:blip r:embed="rId9"/>
            <a:stretch>
              <a:fillRect/>
            </a:stretch>
          </p:blipFill>
          <p:spPr>
            <a:xfrm>
              <a:off x="6771324" y="3090534"/>
              <a:ext cx="3147652" cy="2077862"/>
            </a:xfrm>
            <a:prstGeom prst="rect">
              <a:avLst/>
            </a:prstGeom>
          </p:spPr>
        </p:pic>
        <p:pic>
          <p:nvPicPr>
            <p:cNvPr id="17" name="Picture 16">
              <a:extLst>
                <a:ext uri="{FF2B5EF4-FFF2-40B4-BE49-F238E27FC236}">
                  <a16:creationId xmlns:a16="http://schemas.microsoft.com/office/drawing/2014/main" id="{E6F0604D-89BB-164A-9C23-1FBB9DC6B259}"/>
                </a:ext>
              </a:extLst>
            </p:cNvPr>
            <p:cNvPicPr>
              <a:picLocks noChangeAspect="1"/>
            </p:cNvPicPr>
            <p:nvPr/>
          </p:nvPicPr>
          <p:blipFill rotWithShape="1">
            <a:blip r:embed="rId10" cstate="print">
              <a:extLst>
                <a:ext uri="{28A0092B-C50C-407E-A947-70E740481C1C}">
                  <a14:useLocalDpi xmlns:a14="http://schemas.microsoft.com/office/drawing/2010/main"/>
                </a:ext>
              </a:extLst>
            </a:blip>
            <a:srcRect/>
            <a:stretch/>
          </p:blipFill>
          <p:spPr>
            <a:xfrm>
              <a:off x="8633274" y="4229328"/>
              <a:ext cx="2704191" cy="2077863"/>
            </a:xfrm>
            <a:prstGeom prst="rect">
              <a:avLst/>
            </a:prstGeom>
          </p:spPr>
        </p:pic>
      </p:grpSp>
    </p:spTree>
    <p:extLst>
      <p:ext uri="{BB962C8B-B14F-4D97-AF65-F5344CB8AC3E}">
        <p14:creationId xmlns:p14="http://schemas.microsoft.com/office/powerpoint/2010/main" val="7734567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A757F53-F404-7342-A8E7-01FC948F58E1}"/>
              </a:ext>
            </a:extLst>
          </p:cNvPr>
          <p:cNvPicPr>
            <a:picLocks noChangeAspect="1"/>
          </p:cNvPicPr>
          <p:nvPr/>
        </p:nvPicPr>
        <p:blipFill>
          <a:blip r:embed="rId2"/>
          <a:stretch>
            <a:fillRect/>
          </a:stretch>
        </p:blipFill>
        <p:spPr>
          <a:xfrm>
            <a:off x="209311" y="1020387"/>
            <a:ext cx="4092703" cy="3468320"/>
          </a:xfrm>
          <a:prstGeom prst="rect">
            <a:avLst/>
          </a:prstGeom>
        </p:spPr>
      </p:pic>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a:xfrm>
            <a:off x="415763" y="252800"/>
            <a:ext cx="11365238" cy="461665"/>
          </a:xfrm>
        </p:spPr>
        <p:txBody>
          <a:bodyPr>
            <a:normAutofit fontScale="90000"/>
          </a:bodyPr>
          <a:lstStyle/>
          <a:p>
            <a:pPr algn="ctr"/>
            <a:r>
              <a:rPr lang="en-US" sz="2400" dirty="0" err="1">
                <a:solidFill>
                  <a:srgbClr val="C00000"/>
                </a:solidFill>
                <a:latin typeface="STXinwei" panose="02010800040101010101" pitchFamily="2" charset="-122"/>
                <a:ea typeface="STXinwei" panose="02010800040101010101" pitchFamily="2" charset="-122"/>
              </a:rPr>
              <a:t>所有的数据类型均为偏序集</a:t>
            </a:r>
            <a:br>
              <a:rPr lang="en-US" sz="2400" dirty="0">
                <a:solidFill>
                  <a:srgbClr val="C00000"/>
                </a:solidFill>
                <a:latin typeface="STXinwei" panose="02010800040101010101" pitchFamily="2" charset="-122"/>
                <a:ea typeface="STXinwei" panose="02010800040101010101" pitchFamily="2" charset="-122"/>
              </a:rPr>
            </a:br>
            <a:r>
              <a:rPr lang="zh-CN" altLang="en-US" sz="2400" dirty="0">
                <a:solidFill>
                  <a:srgbClr val="C00000"/>
                </a:solidFill>
                <a:latin typeface="STXinwei" panose="02010800040101010101" pitchFamily="2" charset="-122"/>
                <a:ea typeface="STXinwei" panose="02010800040101010101" pitchFamily="2" charset="-122"/>
              </a:rPr>
              <a:t>（偏序集由有向关系所构成）</a:t>
            </a:r>
            <a:endParaRPr lang="en-US" sz="2400" dirty="0">
              <a:solidFill>
                <a:srgbClr val="C00000"/>
              </a:solidFill>
              <a:latin typeface="STXinwei" panose="02010800040101010101" pitchFamily="2" charset="-122"/>
              <a:ea typeface="STXinwei" panose="02010800040101010101" pitchFamily="2" charset="-122"/>
            </a:endParaRPr>
          </a:p>
        </p:txBody>
      </p:sp>
      <p:sp>
        <p:nvSpPr>
          <p:cNvPr id="3" name="Text Placeholder 2">
            <a:extLst>
              <a:ext uri="{FF2B5EF4-FFF2-40B4-BE49-F238E27FC236}">
                <a16:creationId xmlns:a16="http://schemas.microsoft.com/office/drawing/2014/main" id="{3B809A32-45CB-F149-A5F1-EFB01EFC5F19}"/>
              </a:ext>
            </a:extLst>
          </p:cNvPr>
          <p:cNvSpPr>
            <a:spLocks noGrp="1"/>
          </p:cNvSpPr>
          <p:nvPr>
            <p:ph type="body" idx="1"/>
          </p:nvPr>
        </p:nvSpPr>
        <p:spPr>
          <a:xfrm>
            <a:off x="3450058" y="5434124"/>
            <a:ext cx="6048390" cy="657927"/>
          </a:xfrm>
        </p:spPr>
        <p:txBody>
          <a:bodyPr>
            <a:normAutofit/>
          </a:bodyPr>
          <a:lstStyle/>
          <a:p>
            <a:pPr marL="152396" indent="0" algn="ctr">
              <a:buNone/>
            </a:pPr>
            <a:r>
              <a:rPr lang="en-US" sz="1800" b="1" dirty="0" err="1">
                <a:latin typeface="STXinwei" panose="02010800040101010101" pitchFamily="2" charset="-122"/>
                <a:ea typeface="STXinwei" panose="02010800040101010101" pitchFamily="2" charset="-122"/>
              </a:rPr>
              <a:t>偏序集</a:t>
            </a:r>
            <a:r>
              <a:rPr lang="zh-CN" altLang="en-US" sz="1800" b="1" dirty="0">
                <a:latin typeface="STXinwei" panose="02010800040101010101" pitchFamily="2" charset="-122"/>
                <a:ea typeface="STXinwei" panose="02010800040101010101" pitchFamily="2" charset="-122"/>
              </a:rPr>
              <a:t>：</a:t>
            </a:r>
            <a:r>
              <a:rPr lang="en-US" sz="1800" b="1" dirty="0">
                <a:latin typeface="STXinwei" panose="02010800040101010101" pitchFamily="2" charset="-122"/>
                <a:ea typeface="STXinwei" panose="02010800040101010101" pitchFamily="2" charset="-122"/>
              </a:rPr>
              <a:t> Partially Ordered Sets/Lattice(</a:t>
            </a:r>
            <a:r>
              <a:rPr lang="en-US" sz="1800" b="1" dirty="0" err="1">
                <a:latin typeface="STXinwei" panose="02010800040101010101" pitchFamily="2" charset="-122"/>
                <a:ea typeface="STXinwei" panose="02010800040101010101" pitchFamily="2" charset="-122"/>
              </a:rPr>
              <a:t>格</a:t>
            </a:r>
            <a:r>
              <a:rPr lang="en-US" sz="1800" b="1" dirty="0">
                <a:latin typeface="STXinwei" panose="02010800040101010101" pitchFamily="2" charset="-122"/>
                <a:ea typeface="STXinwei" panose="02010800040101010101" pitchFamily="2" charset="-122"/>
              </a:rPr>
              <a:t>)</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1219170">
              <a:buClr>
                <a:srgbClr val="000000"/>
              </a:buClr>
              <a:defRPr/>
            </a:pPr>
            <a:fld id="{00000000-1234-1234-1234-123412341234}" type="slidenum">
              <a:rPr lang="en" sz="1333" kern="0">
                <a:solidFill>
                  <a:srgbClr val="595959"/>
                </a:solidFill>
                <a:latin typeface="Arial"/>
                <a:cs typeface="Arial"/>
                <a:sym typeface="Arial"/>
              </a:rPr>
              <a:pPr defTabSz="1219170">
                <a:buClr>
                  <a:srgbClr val="000000"/>
                </a:buClr>
                <a:defRPr/>
              </a:pPr>
              <a:t>13</a:t>
            </a:fld>
            <a:endParaRPr lang="en" sz="1333" kern="0" dirty="0">
              <a:solidFill>
                <a:srgbClr val="595959"/>
              </a:solidFill>
              <a:latin typeface="Arial"/>
              <a:cs typeface="Arial"/>
              <a:sym typeface="Arial"/>
            </a:endParaRPr>
          </a:p>
        </p:txBody>
      </p:sp>
      <p:pic>
        <p:nvPicPr>
          <p:cNvPr id="1026" name="Picture 2">
            <a:hlinkClick r:id="rId3"/>
            <a:extLst>
              <a:ext uri="{FF2B5EF4-FFF2-40B4-BE49-F238E27FC236}">
                <a16:creationId xmlns:a16="http://schemas.microsoft.com/office/drawing/2014/main" id="{6FBDF1AD-C3FE-7E42-9348-EED6153006C4}"/>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9531158" y="2220716"/>
            <a:ext cx="1374102" cy="1780087"/>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522641F5-C80B-7A43-87C3-217D310F82B9}"/>
              </a:ext>
            </a:extLst>
          </p:cNvPr>
          <p:cNvSpPr txBox="1"/>
          <p:nvPr/>
        </p:nvSpPr>
        <p:spPr>
          <a:xfrm>
            <a:off x="8891453" y="4379997"/>
            <a:ext cx="2653290"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Image Source: </a:t>
            </a:r>
            <a:r>
              <a:rPr lang="en-TW" dirty="0">
                <a:latin typeface="STXinwei" panose="02010800040101010101" pitchFamily="2" charset="-122"/>
                <a:ea typeface="STXinwei" panose="02010800040101010101" pitchFamily="2" charset="-122"/>
                <a:hlinkClick r:id="rId3"/>
              </a:rPr>
              <a:t>Wikipedia</a:t>
            </a:r>
            <a:endParaRPr lang="en-TW" dirty="0">
              <a:latin typeface="STXinwei" panose="02010800040101010101" pitchFamily="2" charset="-122"/>
              <a:ea typeface="STXinwei" panose="02010800040101010101" pitchFamily="2" charset="-122"/>
            </a:endParaRPr>
          </a:p>
        </p:txBody>
      </p:sp>
      <p:pic>
        <p:nvPicPr>
          <p:cNvPr id="10" name="Picture 9">
            <a:extLst>
              <a:ext uri="{FF2B5EF4-FFF2-40B4-BE49-F238E27FC236}">
                <a16:creationId xmlns:a16="http://schemas.microsoft.com/office/drawing/2014/main" id="{41CDFF67-B083-9D44-B60E-EB97729CBCFA}"/>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83189" y="4682569"/>
            <a:ext cx="3541295" cy="1503110"/>
          </a:xfrm>
          <a:prstGeom prst="rect">
            <a:avLst/>
          </a:prstGeom>
        </p:spPr>
      </p:pic>
      <p:sp>
        <p:nvSpPr>
          <p:cNvPr id="11" name="TextBox 10">
            <a:extLst>
              <a:ext uri="{FF2B5EF4-FFF2-40B4-BE49-F238E27FC236}">
                <a16:creationId xmlns:a16="http://schemas.microsoft.com/office/drawing/2014/main" id="{F130AF27-6C0C-4F4A-BB43-0DFD4949EAAD}"/>
              </a:ext>
            </a:extLst>
          </p:cNvPr>
          <p:cNvSpPr txBox="1"/>
          <p:nvPr/>
        </p:nvSpPr>
        <p:spPr>
          <a:xfrm>
            <a:off x="8710494" y="4070303"/>
            <a:ext cx="3081293"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Dana Scott: 1976 图灵奖得主</a:t>
            </a:r>
          </a:p>
        </p:txBody>
      </p:sp>
      <p:pic>
        <p:nvPicPr>
          <p:cNvPr id="12" name="Picture 11">
            <a:extLst>
              <a:ext uri="{FF2B5EF4-FFF2-40B4-BE49-F238E27FC236}">
                <a16:creationId xmlns:a16="http://schemas.microsoft.com/office/drawing/2014/main" id="{477F18D9-B7E9-9747-AC8E-B84EE9571573}"/>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l="30434" t="19972" r="30434" b="16818"/>
          <a:stretch/>
        </p:blipFill>
        <p:spPr>
          <a:xfrm>
            <a:off x="4302015" y="1524112"/>
            <a:ext cx="4126953" cy="3749779"/>
          </a:xfrm>
          <a:prstGeom prst="rect">
            <a:avLst/>
          </a:prstGeom>
        </p:spPr>
      </p:pic>
      <p:sp>
        <p:nvSpPr>
          <p:cNvPr id="18" name="TextBox 17">
            <a:extLst>
              <a:ext uri="{FF2B5EF4-FFF2-40B4-BE49-F238E27FC236}">
                <a16:creationId xmlns:a16="http://schemas.microsoft.com/office/drawing/2014/main" id="{0B4BCAC1-EDF0-894B-8A1C-28CE29D2F3E9}"/>
              </a:ext>
            </a:extLst>
          </p:cNvPr>
          <p:cNvSpPr txBox="1"/>
          <p:nvPr/>
        </p:nvSpPr>
        <p:spPr>
          <a:xfrm>
            <a:off x="8471466" y="1096749"/>
            <a:ext cx="3493264" cy="954107"/>
          </a:xfrm>
          <a:prstGeom prst="rect">
            <a:avLst/>
          </a:prstGeom>
          <a:noFill/>
        </p:spPr>
        <p:txBody>
          <a:bodyPr wrap="none" rtlCol="0">
            <a:spAutoFit/>
          </a:bodyPr>
          <a:lstStyle/>
          <a:p>
            <a:pPr algn="ctr"/>
            <a:r>
              <a:rPr lang="en-TW" sz="1400" dirty="0">
                <a:latin typeface="STXinwei" panose="02010800040101010101" pitchFamily="2" charset="-122"/>
                <a:ea typeface="STXinwei" panose="02010800040101010101" pitchFamily="2" charset="-122"/>
              </a:rPr>
              <a:t>通过标示/数学语义的研究</a:t>
            </a:r>
          </a:p>
          <a:p>
            <a:pPr algn="ctr"/>
            <a:r>
              <a:rPr lang="zh-CN" altLang="en-US" sz="1400" dirty="0">
                <a:latin typeface="STXinwei" panose="02010800040101010101" pitchFamily="2" charset="-122"/>
                <a:ea typeface="STXinwei" panose="02010800040101010101" pitchFamily="2" charset="-122"/>
              </a:rPr>
              <a:t>（</a:t>
            </a:r>
            <a:r>
              <a:rPr lang="en-US" altLang="zh-CN" sz="1400" dirty="0">
                <a:latin typeface="STXinwei" panose="02010800040101010101" pitchFamily="2" charset="-122"/>
                <a:ea typeface="STXinwei" panose="02010800040101010101" pitchFamily="2" charset="-122"/>
              </a:rPr>
              <a:t>Denotational/Mathematical Semantics</a:t>
            </a:r>
            <a:r>
              <a:rPr lang="zh-CN" altLang="en-US" sz="1400" dirty="0">
                <a:latin typeface="STXinwei" panose="02010800040101010101" pitchFamily="2" charset="-122"/>
                <a:ea typeface="STXinwei" panose="02010800040101010101" pitchFamily="2" charset="-122"/>
              </a:rPr>
              <a:t>）</a:t>
            </a:r>
            <a:endParaRPr lang="en-TW" sz="1400" dirty="0">
              <a:latin typeface="STXinwei" panose="02010800040101010101" pitchFamily="2" charset="-122"/>
              <a:ea typeface="STXinwei" panose="02010800040101010101" pitchFamily="2" charset="-122"/>
            </a:endParaRPr>
          </a:p>
          <a:p>
            <a:pPr algn="ctr"/>
            <a:r>
              <a:rPr lang="en-TW" sz="1400" dirty="0">
                <a:latin typeface="STXinwei" panose="02010800040101010101" pitchFamily="2" charset="-122"/>
                <a:ea typeface="STXinwei" panose="02010800040101010101" pitchFamily="2" charset="-122"/>
              </a:rPr>
              <a:t>将计算方法论从</a:t>
            </a:r>
          </a:p>
          <a:p>
            <a:pPr algn="ctr"/>
            <a:r>
              <a:rPr lang="en-TW" sz="1400" dirty="0">
                <a:latin typeface="STXinwei" panose="02010800040101010101" pitchFamily="2" charset="-122"/>
                <a:ea typeface="STXinwei" panose="02010800040101010101" pitchFamily="2" charset="-122"/>
              </a:rPr>
              <a:t>艺术提升到科学层次的鼻祖</a:t>
            </a:r>
          </a:p>
        </p:txBody>
      </p:sp>
      <p:sp>
        <p:nvSpPr>
          <p:cNvPr id="13" name="Google Shape;212;p34">
            <a:extLst>
              <a:ext uri="{FF2B5EF4-FFF2-40B4-BE49-F238E27FC236}">
                <a16:creationId xmlns:a16="http://schemas.microsoft.com/office/drawing/2014/main" id="{1E44ED40-72E6-9D43-95AB-21B0B4DCA689}"/>
              </a:ext>
            </a:extLst>
          </p:cNvPr>
          <p:cNvSpPr txBox="1"/>
          <p:nvPr/>
        </p:nvSpPr>
        <p:spPr>
          <a:xfrm rot="1708551">
            <a:off x="798061" y="3014979"/>
            <a:ext cx="3032906" cy="492402"/>
          </a:xfrm>
          <a:prstGeom prst="rect">
            <a:avLst/>
          </a:prstGeom>
          <a:solidFill>
            <a:schemeClr val="bg1"/>
          </a:solidFill>
          <a:ln>
            <a:noFill/>
          </a:ln>
        </p:spPr>
        <p:txBody>
          <a:bodyPr spcFirstLastPara="1" wrap="square" lIns="121900" tIns="121900" rIns="121900" bIns="121900" anchor="t" anchorCtr="0">
            <a:spAutoFit/>
          </a:bodyPr>
          <a:lstStyle/>
          <a:p>
            <a:pPr algn="ctr"/>
            <a:r>
              <a:rPr lang="en" sz="1600" dirty="0" err="1">
                <a:solidFill>
                  <a:srgbClr val="0070C0"/>
                </a:solidFill>
                <a:latin typeface="STXinwei" panose="02010800040101010101" pitchFamily="2" charset="-122"/>
                <a:ea typeface="STXinwei" panose="02010800040101010101" pitchFamily="2" charset="-122"/>
                <a:cs typeface="Lato"/>
                <a:sym typeface="Lato"/>
              </a:rPr>
              <a:t>公理</a:t>
            </a:r>
            <a:r>
              <a:rPr lang="en-US" altLang="zh-CN" sz="1600" dirty="0">
                <a:solidFill>
                  <a:srgbClr val="0070C0"/>
                </a:solidFill>
                <a:latin typeface="STXinwei" panose="02010800040101010101" pitchFamily="2" charset="-122"/>
                <a:ea typeface="STXinwei" panose="02010800040101010101" pitchFamily="2" charset="-122"/>
                <a:cs typeface="Lato"/>
                <a:sym typeface="Lato"/>
              </a:rPr>
              <a:t>1:</a:t>
            </a:r>
            <a:r>
              <a:rPr lang="zh-CN" altLang="en-US" sz="1600" dirty="0">
                <a:solidFill>
                  <a:srgbClr val="0070C0"/>
                </a:solidFill>
                <a:latin typeface="STXinwei" panose="02010800040101010101" pitchFamily="2" charset="-122"/>
                <a:ea typeface="STXinwei" panose="02010800040101010101" pitchFamily="2" charset="-122"/>
                <a:cs typeface="Lato"/>
                <a:sym typeface="Lato"/>
              </a:rPr>
              <a:t>所有数据结构均为偏序集</a:t>
            </a:r>
            <a:endParaRPr sz="1600" dirty="0">
              <a:solidFill>
                <a:srgbClr val="0070C0"/>
              </a:solidFill>
              <a:latin typeface="STXinwei" panose="02010800040101010101" pitchFamily="2" charset="-122"/>
              <a:ea typeface="STXinwei" panose="02010800040101010101" pitchFamily="2" charset="-122"/>
              <a:cs typeface="Lato"/>
              <a:sym typeface="Lato"/>
            </a:endParaRPr>
          </a:p>
        </p:txBody>
      </p:sp>
      <p:sp>
        <p:nvSpPr>
          <p:cNvPr id="14" name="Google Shape;212;p34">
            <a:extLst>
              <a:ext uri="{FF2B5EF4-FFF2-40B4-BE49-F238E27FC236}">
                <a16:creationId xmlns:a16="http://schemas.microsoft.com/office/drawing/2014/main" id="{970C339F-5042-354D-8B80-84BAFCFDF08E}"/>
              </a:ext>
            </a:extLst>
          </p:cNvPr>
          <p:cNvSpPr txBox="1"/>
          <p:nvPr/>
        </p:nvSpPr>
        <p:spPr>
          <a:xfrm rot="19722381">
            <a:off x="929844" y="5557255"/>
            <a:ext cx="2967796" cy="492402"/>
          </a:xfrm>
          <a:prstGeom prst="rect">
            <a:avLst/>
          </a:prstGeom>
          <a:solidFill>
            <a:schemeClr val="bg1"/>
          </a:solidFill>
          <a:ln>
            <a:noFill/>
          </a:ln>
        </p:spPr>
        <p:txBody>
          <a:bodyPr spcFirstLastPara="1" wrap="square" lIns="121900" tIns="121900" rIns="121900" bIns="121900" anchor="t" anchorCtr="0">
            <a:spAutoFit/>
          </a:bodyPr>
          <a:lstStyle/>
          <a:p>
            <a:pPr algn="ctr"/>
            <a:r>
              <a:rPr lang="en-US" sz="1600" dirty="0" err="1">
                <a:solidFill>
                  <a:srgbClr val="FF0000"/>
                </a:solidFill>
                <a:latin typeface="STXinwei" panose="02010800040101010101" pitchFamily="2" charset="-122"/>
                <a:ea typeface="STXinwei" panose="02010800040101010101" pitchFamily="2" charset="-122"/>
                <a:cs typeface="Lato"/>
                <a:sym typeface="Lato"/>
              </a:rPr>
              <a:t>所有数据类型均为</a:t>
            </a:r>
            <a:r>
              <a:rPr lang="zh-CN" altLang="en-US" sz="1600" dirty="0">
                <a:solidFill>
                  <a:srgbClr val="FF0000"/>
                </a:solidFill>
                <a:latin typeface="STXinwei" panose="02010800040101010101" pitchFamily="2" charset="-122"/>
                <a:ea typeface="STXinwei" panose="02010800040101010101" pitchFamily="2" charset="-122"/>
                <a:cs typeface="Lato"/>
                <a:sym typeface="Lato"/>
              </a:rPr>
              <a:t>“格”</a:t>
            </a:r>
            <a:endParaRPr sz="1600" dirty="0">
              <a:solidFill>
                <a:srgbClr val="FF0000"/>
              </a:solidFill>
              <a:latin typeface="STXinwei" panose="02010800040101010101" pitchFamily="2" charset="-122"/>
              <a:ea typeface="STXinwei" panose="02010800040101010101" pitchFamily="2" charset="-122"/>
              <a:cs typeface="Lato"/>
              <a:sym typeface="Lato"/>
            </a:endParaRPr>
          </a:p>
        </p:txBody>
      </p:sp>
      <p:pic>
        <p:nvPicPr>
          <p:cNvPr id="5" name="Picture 4">
            <a:hlinkClick r:id="rId7"/>
            <a:extLst>
              <a:ext uri="{FF2B5EF4-FFF2-40B4-BE49-F238E27FC236}">
                <a16:creationId xmlns:a16="http://schemas.microsoft.com/office/drawing/2014/main" id="{7D841BD9-CE8B-3E45-BCE9-C95B65AA31A0}"/>
              </a:ext>
            </a:extLst>
          </p:cNvPr>
          <p:cNvPicPr>
            <a:picLocks noChangeAspect="1"/>
          </p:cNvPicPr>
          <p:nvPr/>
        </p:nvPicPr>
        <p:blipFill>
          <a:blip r:embed="rId8"/>
          <a:stretch>
            <a:fillRect/>
          </a:stretch>
        </p:blipFill>
        <p:spPr>
          <a:xfrm>
            <a:off x="9252212" y="4758011"/>
            <a:ext cx="1997856" cy="1434786"/>
          </a:xfrm>
          <a:prstGeom prst="rect">
            <a:avLst/>
          </a:prstGeom>
        </p:spPr>
      </p:pic>
      <p:sp>
        <p:nvSpPr>
          <p:cNvPr id="15" name="TextBox 14">
            <a:extLst>
              <a:ext uri="{FF2B5EF4-FFF2-40B4-BE49-F238E27FC236}">
                <a16:creationId xmlns:a16="http://schemas.microsoft.com/office/drawing/2014/main" id="{1B919011-C278-B14F-8AA0-437B2063CAAA}"/>
              </a:ext>
            </a:extLst>
          </p:cNvPr>
          <p:cNvSpPr txBox="1"/>
          <p:nvPr/>
        </p:nvSpPr>
        <p:spPr>
          <a:xfrm>
            <a:off x="8691257" y="6252284"/>
            <a:ext cx="3119765"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hlinkClick r:id="rId7"/>
              </a:rPr>
              <a:t>Lambda Calculus</a:t>
            </a:r>
            <a:r>
              <a:rPr lang="zh-CN" altLang="en-US" dirty="0">
                <a:latin typeface="STXinwei" panose="02010800040101010101" pitchFamily="2" charset="-122"/>
                <a:ea typeface="STXinwei" panose="02010800040101010101" pitchFamily="2" charset="-122"/>
                <a:hlinkClick r:id="rId7"/>
              </a:rPr>
              <a:t> 的 前世今生</a:t>
            </a:r>
            <a:endParaRPr lang="en-TW" dirty="0">
              <a:latin typeface="STXinwei" panose="02010800040101010101" pitchFamily="2" charset="-122"/>
              <a:ea typeface="STXinwei" panose="02010800040101010101" pitchFamily="2" charset="-122"/>
            </a:endParaRPr>
          </a:p>
        </p:txBody>
      </p:sp>
    </p:spTree>
    <p:extLst>
      <p:ext uri="{BB962C8B-B14F-4D97-AF65-F5344CB8AC3E}">
        <p14:creationId xmlns:p14="http://schemas.microsoft.com/office/powerpoint/2010/main" val="21650078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a:xfrm>
            <a:off x="415763" y="252800"/>
            <a:ext cx="11365238" cy="461665"/>
          </a:xfrm>
        </p:spPr>
        <p:txBody>
          <a:bodyPr>
            <a:normAutofit fontScale="90000"/>
          </a:bodyPr>
          <a:lstStyle/>
          <a:p>
            <a:pPr algn="ctr"/>
            <a:r>
              <a:rPr lang="en-US" sz="2400" dirty="0" err="1">
                <a:solidFill>
                  <a:srgbClr val="C00000"/>
                </a:solidFill>
                <a:latin typeface="STXinwei" panose="02010800040101010101" pitchFamily="2" charset="-122"/>
                <a:ea typeface="STXinwei" panose="02010800040101010101" pitchFamily="2" charset="-122"/>
              </a:rPr>
              <a:t>万用的可执行语言</a:t>
            </a:r>
            <a:r>
              <a:rPr lang="zh-CN" altLang="en-US" sz="2400" dirty="0">
                <a:solidFill>
                  <a:srgbClr val="C00000"/>
                </a:solidFill>
                <a:latin typeface="STXinwei" panose="02010800040101010101" pitchFamily="2" charset="-122"/>
                <a:ea typeface="STXinwei" panose="02010800040101010101" pitchFamily="2" charset="-122"/>
              </a:rPr>
              <a:t>：偏序集（格）</a:t>
            </a:r>
            <a:r>
              <a:rPr lang="en-US" sz="2400" dirty="0" err="1">
                <a:solidFill>
                  <a:srgbClr val="C00000"/>
                </a:solidFill>
                <a:latin typeface="STXinwei" panose="02010800040101010101" pitchFamily="2" charset="-122"/>
                <a:ea typeface="STXinwei" panose="02010800040101010101" pitchFamily="2" charset="-122"/>
              </a:rPr>
              <a:t>的</a:t>
            </a:r>
            <a:r>
              <a:rPr lang="zh-CN" altLang="en-US" sz="2400" dirty="0">
                <a:solidFill>
                  <a:srgbClr val="C00000"/>
                </a:solidFill>
                <a:latin typeface="STXinwei" panose="02010800040101010101" pitchFamily="2" charset="-122"/>
                <a:ea typeface="STXinwei" panose="02010800040101010101" pitchFamily="2" charset="-122"/>
              </a:rPr>
              <a:t>代数</a:t>
            </a:r>
            <a:r>
              <a:rPr lang="en-US" sz="2400" dirty="0" err="1">
                <a:solidFill>
                  <a:srgbClr val="C00000"/>
                </a:solidFill>
                <a:latin typeface="STXinwei" panose="02010800040101010101" pitchFamily="2" charset="-122"/>
                <a:ea typeface="STXinwei" panose="02010800040101010101" pitchFamily="2" charset="-122"/>
              </a:rPr>
              <a:t>封闭性</a:t>
            </a:r>
            <a:endParaRPr lang="en-US" sz="2400" dirty="0">
              <a:solidFill>
                <a:srgbClr val="C00000"/>
              </a:solidFill>
              <a:latin typeface="STXinwei" panose="02010800040101010101" pitchFamily="2" charset="-122"/>
              <a:ea typeface="STXinwei" panose="02010800040101010101" pitchFamily="2" charset="-122"/>
            </a:endParaRP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1219170">
              <a:buClr>
                <a:srgbClr val="000000"/>
              </a:buClr>
              <a:defRPr/>
            </a:pPr>
            <a:fld id="{00000000-1234-1234-1234-123412341234}" type="slidenum">
              <a:rPr lang="en" sz="1333" kern="0">
                <a:solidFill>
                  <a:srgbClr val="595959"/>
                </a:solidFill>
                <a:latin typeface="Arial"/>
                <a:cs typeface="Arial"/>
                <a:sym typeface="Arial"/>
              </a:rPr>
              <a:pPr defTabSz="1219170">
                <a:buClr>
                  <a:srgbClr val="000000"/>
                </a:buClr>
                <a:defRPr/>
              </a:pPr>
              <a:t>14</a:t>
            </a:fld>
            <a:endParaRPr lang="en" sz="1333" kern="0" dirty="0">
              <a:solidFill>
                <a:srgbClr val="595959"/>
              </a:solidFill>
              <a:latin typeface="Arial"/>
              <a:cs typeface="Arial"/>
              <a:sym typeface="Arial"/>
            </a:endParaRPr>
          </a:p>
        </p:txBody>
      </p:sp>
      <p:sp>
        <p:nvSpPr>
          <p:cNvPr id="17" name="TextBox 16">
            <a:extLst>
              <a:ext uri="{FF2B5EF4-FFF2-40B4-BE49-F238E27FC236}">
                <a16:creationId xmlns:a16="http://schemas.microsoft.com/office/drawing/2014/main" id="{C420D591-7EAA-0E43-9BFB-1A335F9919EC}"/>
              </a:ext>
            </a:extLst>
          </p:cNvPr>
          <p:cNvSpPr txBox="1"/>
          <p:nvPr/>
        </p:nvSpPr>
        <p:spPr>
          <a:xfrm>
            <a:off x="7105172" y="6309266"/>
            <a:ext cx="3382657"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hlinkClick r:id="rId3"/>
              </a:rPr>
              <a:t>本视频的第</a:t>
            </a:r>
            <a:r>
              <a:rPr lang="en-US" altLang="zh-CN" dirty="0">
                <a:latin typeface="STXinwei" panose="02010800040101010101" pitchFamily="2" charset="-122"/>
                <a:ea typeface="STXinwei" panose="02010800040101010101" pitchFamily="2" charset="-122"/>
                <a:hlinkClick r:id="rId3"/>
              </a:rPr>
              <a:t>666</a:t>
            </a:r>
            <a:r>
              <a:rPr lang="zh-CN" altLang="en-US" dirty="0">
                <a:latin typeface="STXinwei" panose="02010800040101010101" pitchFamily="2" charset="-122"/>
                <a:ea typeface="STXinwei" panose="02010800040101010101" pitchFamily="2" charset="-122"/>
                <a:hlinkClick r:id="rId3"/>
              </a:rPr>
              <a:t>秒开始到</a:t>
            </a:r>
            <a:r>
              <a:rPr lang="en-US" altLang="zh-CN" dirty="0">
                <a:latin typeface="STXinwei" panose="02010800040101010101" pitchFamily="2" charset="-122"/>
                <a:ea typeface="STXinwei" panose="02010800040101010101" pitchFamily="2" charset="-122"/>
                <a:hlinkClick r:id="rId3"/>
              </a:rPr>
              <a:t>1080</a:t>
            </a:r>
            <a:r>
              <a:rPr lang="zh-CN" altLang="en-US" dirty="0">
                <a:latin typeface="STXinwei" panose="02010800040101010101" pitchFamily="2" charset="-122"/>
                <a:ea typeface="STXinwei" panose="02010800040101010101" pitchFamily="2" charset="-122"/>
                <a:hlinkClick r:id="rId3"/>
              </a:rPr>
              <a:t>秒</a:t>
            </a:r>
            <a:endParaRPr lang="en-TW" dirty="0">
              <a:latin typeface="STXinwei" panose="02010800040101010101" pitchFamily="2" charset="-122"/>
              <a:ea typeface="STXinwei" panose="02010800040101010101" pitchFamily="2" charset="-122"/>
            </a:endParaRPr>
          </a:p>
        </p:txBody>
      </p:sp>
      <p:pic>
        <p:nvPicPr>
          <p:cNvPr id="22" name="Picture 21">
            <a:extLst>
              <a:ext uri="{FF2B5EF4-FFF2-40B4-BE49-F238E27FC236}">
                <a16:creationId xmlns:a16="http://schemas.microsoft.com/office/drawing/2014/main" id="{D322693C-B113-9247-82C5-C41CB9B51684}"/>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l="30434" t="19972" r="30434" b="16818"/>
          <a:stretch/>
        </p:blipFill>
        <p:spPr>
          <a:xfrm>
            <a:off x="2939840" y="1804771"/>
            <a:ext cx="2074284" cy="1884709"/>
          </a:xfrm>
          <a:prstGeom prst="rect">
            <a:avLst/>
          </a:prstGeom>
        </p:spPr>
      </p:pic>
      <p:grpSp>
        <p:nvGrpSpPr>
          <p:cNvPr id="1046" name="Group 1045">
            <a:extLst>
              <a:ext uri="{FF2B5EF4-FFF2-40B4-BE49-F238E27FC236}">
                <a16:creationId xmlns:a16="http://schemas.microsoft.com/office/drawing/2014/main" id="{143E2378-B42C-904A-B633-CFB0F22CCB37}"/>
              </a:ext>
            </a:extLst>
          </p:cNvPr>
          <p:cNvGrpSpPr/>
          <p:nvPr/>
        </p:nvGrpSpPr>
        <p:grpSpPr>
          <a:xfrm>
            <a:off x="5505015" y="1341035"/>
            <a:ext cx="6484941" cy="4650080"/>
            <a:chOff x="5182026" y="1322615"/>
            <a:chExt cx="6484941" cy="4650080"/>
          </a:xfrm>
        </p:grpSpPr>
        <p:grpSp>
          <p:nvGrpSpPr>
            <p:cNvPr id="23" name="Group 22">
              <a:extLst>
                <a:ext uri="{FF2B5EF4-FFF2-40B4-BE49-F238E27FC236}">
                  <a16:creationId xmlns:a16="http://schemas.microsoft.com/office/drawing/2014/main" id="{F765B331-A2F6-654E-9046-A52F5A6BA873}"/>
                </a:ext>
              </a:extLst>
            </p:cNvPr>
            <p:cNvGrpSpPr/>
            <p:nvPr/>
          </p:nvGrpSpPr>
          <p:grpSpPr>
            <a:xfrm>
              <a:off x="5182026" y="1322615"/>
              <a:ext cx="6484941" cy="4650080"/>
              <a:chOff x="5182026" y="1322615"/>
              <a:chExt cx="6484941" cy="4650080"/>
            </a:xfrm>
          </p:grpSpPr>
          <p:pic>
            <p:nvPicPr>
              <p:cNvPr id="20" name="Picture 19">
                <a:hlinkClick r:id="rId3"/>
                <a:extLst>
                  <a:ext uri="{FF2B5EF4-FFF2-40B4-BE49-F238E27FC236}">
                    <a16:creationId xmlns:a16="http://schemas.microsoft.com/office/drawing/2014/main" id="{589693A6-0F98-D249-A178-0320A322484E}"/>
                  </a:ext>
                </a:extLst>
              </p:cNvPr>
              <p:cNvPicPr>
                <a:picLocks noChangeAspect="1"/>
              </p:cNvPicPr>
              <p:nvPr/>
            </p:nvPicPr>
            <p:blipFill>
              <a:blip r:embed="rId5"/>
              <a:stretch>
                <a:fillRect/>
              </a:stretch>
            </p:blipFill>
            <p:spPr>
              <a:xfrm>
                <a:off x="5182026" y="1322615"/>
                <a:ext cx="6484941" cy="4650080"/>
              </a:xfrm>
              <a:prstGeom prst="rect">
                <a:avLst/>
              </a:prstGeom>
            </p:spPr>
          </p:pic>
          <p:sp>
            <p:nvSpPr>
              <p:cNvPr id="21" name="Rounded Rectangle 20">
                <a:extLst>
                  <a:ext uri="{FF2B5EF4-FFF2-40B4-BE49-F238E27FC236}">
                    <a16:creationId xmlns:a16="http://schemas.microsoft.com/office/drawing/2014/main" id="{B3F657F1-406D-BD4C-A4F2-F1FE16C7F84D}"/>
                  </a:ext>
                </a:extLst>
              </p:cNvPr>
              <p:cNvSpPr/>
              <p:nvPr/>
            </p:nvSpPr>
            <p:spPr>
              <a:xfrm>
                <a:off x="7249887" y="2563586"/>
                <a:ext cx="342900" cy="277586"/>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24" name="Rounded Rectangle 23">
                <a:extLst>
                  <a:ext uri="{FF2B5EF4-FFF2-40B4-BE49-F238E27FC236}">
                    <a16:creationId xmlns:a16="http://schemas.microsoft.com/office/drawing/2014/main" id="{EC3C17B5-3DBD-AA4E-BE6C-1A07133B5227}"/>
                  </a:ext>
                </a:extLst>
              </p:cNvPr>
              <p:cNvSpPr/>
              <p:nvPr/>
            </p:nvSpPr>
            <p:spPr>
              <a:xfrm>
                <a:off x="9286977" y="2585358"/>
                <a:ext cx="342900" cy="277586"/>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25" name="Rounded Rectangle 24">
                <a:extLst>
                  <a:ext uri="{FF2B5EF4-FFF2-40B4-BE49-F238E27FC236}">
                    <a16:creationId xmlns:a16="http://schemas.microsoft.com/office/drawing/2014/main" id="{E9A33049-02F9-D04E-8F33-6EE8E068A1A1}"/>
                  </a:ext>
                </a:extLst>
              </p:cNvPr>
              <p:cNvSpPr/>
              <p:nvPr/>
            </p:nvSpPr>
            <p:spPr>
              <a:xfrm>
                <a:off x="8146554" y="3188458"/>
                <a:ext cx="376960" cy="35484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26" name="Rounded Rectangle 25">
                <a:extLst>
                  <a:ext uri="{FF2B5EF4-FFF2-40B4-BE49-F238E27FC236}">
                    <a16:creationId xmlns:a16="http://schemas.microsoft.com/office/drawing/2014/main" id="{3A4868C3-BACB-4945-AD7E-5B4EA9668A58}"/>
                  </a:ext>
                </a:extLst>
              </p:cNvPr>
              <p:cNvSpPr/>
              <p:nvPr/>
            </p:nvSpPr>
            <p:spPr>
              <a:xfrm>
                <a:off x="9286977" y="3188458"/>
                <a:ext cx="376960" cy="35484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27" name="Rounded Rectangle 26">
                <a:extLst>
                  <a:ext uri="{FF2B5EF4-FFF2-40B4-BE49-F238E27FC236}">
                    <a16:creationId xmlns:a16="http://schemas.microsoft.com/office/drawing/2014/main" id="{8913E772-4A2D-D94E-AE9C-DD7DED0C1DD3}"/>
                  </a:ext>
                </a:extLst>
              </p:cNvPr>
              <p:cNvSpPr/>
              <p:nvPr/>
            </p:nvSpPr>
            <p:spPr>
              <a:xfrm>
                <a:off x="7718031" y="3798058"/>
                <a:ext cx="376960" cy="35484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28" name="Rounded Rectangle 27">
                <a:extLst>
                  <a:ext uri="{FF2B5EF4-FFF2-40B4-BE49-F238E27FC236}">
                    <a16:creationId xmlns:a16="http://schemas.microsoft.com/office/drawing/2014/main" id="{A339604C-9F6A-414B-A1D8-A9403A41DE50}"/>
                  </a:ext>
                </a:extLst>
              </p:cNvPr>
              <p:cNvSpPr/>
              <p:nvPr/>
            </p:nvSpPr>
            <p:spPr>
              <a:xfrm>
                <a:off x="6806209" y="3785722"/>
                <a:ext cx="655947" cy="367178"/>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sp>
          <p:nvSpPr>
            <p:cNvPr id="29" name="TextBox 28">
              <a:extLst>
                <a:ext uri="{FF2B5EF4-FFF2-40B4-BE49-F238E27FC236}">
                  <a16:creationId xmlns:a16="http://schemas.microsoft.com/office/drawing/2014/main" id="{8618D607-74A6-EB45-8775-099EC57BF57C}"/>
                </a:ext>
              </a:extLst>
            </p:cNvPr>
            <p:cNvSpPr txBox="1"/>
            <p:nvPr/>
          </p:nvSpPr>
          <p:spPr>
            <a:xfrm>
              <a:off x="8094991" y="2210976"/>
              <a:ext cx="1569660"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字符取代法则</a:t>
              </a:r>
            </a:p>
          </p:txBody>
        </p:sp>
        <p:sp>
          <p:nvSpPr>
            <p:cNvPr id="31" name="TextBox 30">
              <a:extLst>
                <a:ext uri="{FF2B5EF4-FFF2-40B4-BE49-F238E27FC236}">
                  <a16:creationId xmlns:a16="http://schemas.microsoft.com/office/drawing/2014/main" id="{0A176E79-6BC0-9746-8035-ACC2B6E089A6}"/>
                </a:ext>
              </a:extLst>
            </p:cNvPr>
            <p:cNvSpPr txBox="1"/>
            <p:nvPr/>
          </p:nvSpPr>
          <p:spPr>
            <a:xfrm>
              <a:off x="8090988" y="2819851"/>
              <a:ext cx="1569660"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变量取代法则</a:t>
              </a:r>
            </a:p>
          </p:txBody>
        </p:sp>
        <p:sp>
          <p:nvSpPr>
            <p:cNvPr id="32" name="TextBox 31">
              <a:extLst>
                <a:ext uri="{FF2B5EF4-FFF2-40B4-BE49-F238E27FC236}">
                  <a16:creationId xmlns:a16="http://schemas.microsoft.com/office/drawing/2014/main" id="{F155A70B-D051-7E44-80F3-98B8E813CCE9}"/>
                </a:ext>
              </a:extLst>
            </p:cNvPr>
            <p:cNvSpPr txBox="1"/>
            <p:nvPr/>
          </p:nvSpPr>
          <p:spPr>
            <a:xfrm>
              <a:off x="8146554" y="3543300"/>
              <a:ext cx="1569660"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函数命名规则</a:t>
              </a:r>
            </a:p>
          </p:txBody>
        </p:sp>
      </p:grpSp>
      <p:grpSp>
        <p:nvGrpSpPr>
          <p:cNvPr id="1055" name="Group 1054">
            <a:extLst>
              <a:ext uri="{FF2B5EF4-FFF2-40B4-BE49-F238E27FC236}">
                <a16:creationId xmlns:a16="http://schemas.microsoft.com/office/drawing/2014/main" id="{BC7A8698-4606-634C-9FD2-C040145543C9}"/>
              </a:ext>
            </a:extLst>
          </p:cNvPr>
          <p:cNvGrpSpPr/>
          <p:nvPr/>
        </p:nvGrpSpPr>
        <p:grpSpPr>
          <a:xfrm>
            <a:off x="415763" y="4720650"/>
            <a:ext cx="4649871" cy="1485463"/>
            <a:chOff x="526508" y="4428417"/>
            <a:chExt cx="4649871" cy="1485463"/>
          </a:xfrm>
        </p:grpSpPr>
        <p:grpSp>
          <p:nvGrpSpPr>
            <p:cNvPr id="33" name="Group 32">
              <a:extLst>
                <a:ext uri="{FF2B5EF4-FFF2-40B4-BE49-F238E27FC236}">
                  <a16:creationId xmlns:a16="http://schemas.microsoft.com/office/drawing/2014/main" id="{7E9A5682-BCAC-274B-A75C-0DAB5440C027}"/>
                </a:ext>
              </a:extLst>
            </p:cNvPr>
            <p:cNvGrpSpPr/>
            <p:nvPr/>
          </p:nvGrpSpPr>
          <p:grpSpPr>
            <a:xfrm>
              <a:off x="526508" y="4428417"/>
              <a:ext cx="4649871" cy="1485463"/>
              <a:chOff x="1929239" y="3028862"/>
              <a:chExt cx="4649871" cy="1485463"/>
            </a:xfrm>
          </p:grpSpPr>
          <p:sp>
            <p:nvSpPr>
              <p:cNvPr id="34" name="Oval 33">
                <a:extLst>
                  <a:ext uri="{FF2B5EF4-FFF2-40B4-BE49-F238E27FC236}">
                    <a16:creationId xmlns:a16="http://schemas.microsoft.com/office/drawing/2014/main" id="{A4746CEA-E7F6-E94F-9E54-E3BC33982415}"/>
                  </a:ext>
                </a:extLst>
              </p:cNvPr>
              <p:cNvSpPr/>
              <p:nvPr/>
            </p:nvSpPr>
            <p:spPr>
              <a:xfrm>
                <a:off x="1929239" y="3786139"/>
                <a:ext cx="384048" cy="384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58" name="Oval 57">
                <a:extLst>
                  <a:ext uri="{FF2B5EF4-FFF2-40B4-BE49-F238E27FC236}">
                    <a16:creationId xmlns:a16="http://schemas.microsoft.com/office/drawing/2014/main" id="{0E3CB3E2-981E-4445-8CE5-ADF6DA9152ED}"/>
                  </a:ext>
                </a:extLst>
              </p:cNvPr>
              <p:cNvSpPr/>
              <p:nvPr/>
            </p:nvSpPr>
            <p:spPr>
              <a:xfrm>
                <a:off x="6147433" y="3028862"/>
                <a:ext cx="384048" cy="3840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36" name="Rounded Rectangle 35">
                <a:extLst>
                  <a:ext uri="{FF2B5EF4-FFF2-40B4-BE49-F238E27FC236}">
                    <a16:creationId xmlns:a16="http://schemas.microsoft.com/office/drawing/2014/main" id="{08E14132-7754-8A46-AF98-D8A2CF167797}"/>
                  </a:ext>
                </a:extLst>
              </p:cNvPr>
              <p:cNvSpPr/>
              <p:nvPr/>
            </p:nvSpPr>
            <p:spPr>
              <a:xfrm>
                <a:off x="2594572" y="3069549"/>
                <a:ext cx="3155770" cy="30267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600" dirty="0">
                    <a:solidFill>
                      <a:schemeClr val="tx1"/>
                    </a:solidFill>
                    <a:latin typeface="STXinwei" panose="02010800040101010101" pitchFamily="2" charset="-122"/>
                    <a:ea typeface="STXinwei" panose="02010800040101010101" pitchFamily="2" charset="-122"/>
                  </a:rPr>
                  <a:t>原函数</a:t>
                </a:r>
                <a:r>
                  <a:rPr lang="zh-CN" altLang="en-US" sz="1600" dirty="0">
                    <a:solidFill>
                      <a:schemeClr val="tx1"/>
                    </a:solidFill>
                    <a:latin typeface="STXinwei" panose="02010800040101010101" pitchFamily="2" charset="-122"/>
                    <a:ea typeface="STXinwei" panose="02010800040101010101" pitchFamily="2" charset="-122"/>
                  </a:rPr>
                  <a:t>（保留字）</a:t>
                </a:r>
                <a:endParaRPr lang="en-TW" sz="1600" dirty="0">
                  <a:solidFill>
                    <a:schemeClr val="tx1"/>
                  </a:solidFill>
                  <a:latin typeface="STXinwei" panose="02010800040101010101" pitchFamily="2" charset="-122"/>
                  <a:ea typeface="STXinwei" panose="02010800040101010101" pitchFamily="2" charset="-122"/>
                </a:endParaRPr>
              </a:p>
            </p:txBody>
          </p:sp>
          <p:sp>
            <p:nvSpPr>
              <p:cNvPr id="37" name="Rounded Rectangle 36">
                <a:extLst>
                  <a:ext uri="{FF2B5EF4-FFF2-40B4-BE49-F238E27FC236}">
                    <a16:creationId xmlns:a16="http://schemas.microsoft.com/office/drawing/2014/main" id="{D0172D8D-F11B-1348-BD97-5EDCB52220E1}"/>
                  </a:ext>
                </a:extLst>
              </p:cNvPr>
              <p:cNvSpPr/>
              <p:nvPr/>
            </p:nvSpPr>
            <p:spPr>
              <a:xfrm>
                <a:off x="2563059" y="3512509"/>
                <a:ext cx="1611974" cy="2805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cs typeface="Calibri" panose="020F0502020204030204" pitchFamily="34" charset="0"/>
                  </a:rPr>
                  <a:t>𝝺</a:t>
                </a:r>
                <a:r>
                  <a:rPr lang="en-US" altLang="zh-CN" dirty="0">
                    <a:solidFill>
                      <a:schemeClr val="tx1"/>
                    </a:solidFill>
                    <a:cs typeface="Calibri" panose="020F0502020204030204" pitchFamily="34" charset="0"/>
                  </a:rPr>
                  <a:t>x.(…x…)</a:t>
                </a:r>
                <a:endParaRPr lang="en-TW" dirty="0">
                  <a:solidFill>
                    <a:schemeClr val="tx1"/>
                  </a:solidFill>
                  <a:cs typeface="Calibri" panose="020F0502020204030204" pitchFamily="34" charset="0"/>
                </a:endParaRPr>
              </a:p>
            </p:txBody>
          </p:sp>
          <p:sp>
            <p:nvSpPr>
              <p:cNvPr id="38" name="Rounded Rectangle 37">
                <a:extLst>
                  <a:ext uri="{FF2B5EF4-FFF2-40B4-BE49-F238E27FC236}">
                    <a16:creationId xmlns:a16="http://schemas.microsoft.com/office/drawing/2014/main" id="{2C3ED29F-7651-2A40-919D-A812DB640C50}"/>
                  </a:ext>
                </a:extLst>
              </p:cNvPr>
              <p:cNvSpPr/>
              <p:nvPr/>
            </p:nvSpPr>
            <p:spPr>
              <a:xfrm>
                <a:off x="4390545" y="3512509"/>
                <a:ext cx="1359797"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cs typeface="Calibri" panose="020F0502020204030204" pitchFamily="34" charset="0"/>
                  </a:rPr>
                  <a:t>𝝺</a:t>
                </a:r>
                <a:r>
                  <a:rPr lang="en-US" altLang="zh-CN" dirty="0">
                    <a:solidFill>
                      <a:schemeClr val="tx1"/>
                    </a:solidFill>
                    <a:cs typeface="Calibri" panose="020F0502020204030204" pitchFamily="34" charset="0"/>
                  </a:rPr>
                  <a:t>y.(…y…)</a:t>
                </a:r>
                <a:endParaRPr lang="en-TW" dirty="0">
                  <a:solidFill>
                    <a:schemeClr val="tx1"/>
                  </a:solidFill>
                  <a:cs typeface="Calibri" panose="020F0502020204030204" pitchFamily="34" charset="0"/>
                </a:endParaRPr>
              </a:p>
            </p:txBody>
          </p:sp>
          <p:cxnSp>
            <p:nvCxnSpPr>
              <p:cNvPr id="39" name="Straight Arrow Connector 38">
                <a:extLst>
                  <a:ext uri="{FF2B5EF4-FFF2-40B4-BE49-F238E27FC236}">
                    <a16:creationId xmlns:a16="http://schemas.microsoft.com/office/drawing/2014/main" id="{D78083DB-CA43-0B41-9E3A-64309FCF767E}"/>
                  </a:ext>
                </a:extLst>
              </p:cNvPr>
              <p:cNvCxnSpPr>
                <a:cxnSpLocks/>
                <a:stCxn id="34" idx="7"/>
                <a:endCxn id="37" idx="1"/>
              </p:cNvCxnSpPr>
              <p:nvPr/>
            </p:nvCxnSpPr>
            <p:spPr>
              <a:xfrm flipV="1">
                <a:off x="2257044" y="3652795"/>
                <a:ext cx="306015" cy="1895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10C224FD-6647-EE4F-AE39-436CDF7562E2}"/>
                  </a:ext>
                </a:extLst>
              </p:cNvPr>
              <p:cNvCxnSpPr>
                <a:cxnSpLocks/>
                <a:stCxn id="34" idx="0"/>
                <a:endCxn id="36" idx="1"/>
              </p:cNvCxnSpPr>
              <p:nvPr/>
            </p:nvCxnSpPr>
            <p:spPr>
              <a:xfrm flipV="1">
                <a:off x="2121263" y="3220886"/>
                <a:ext cx="473309" cy="5652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80D72DE6-45F1-1E41-B64D-077F43202D3F}"/>
                  </a:ext>
                </a:extLst>
              </p:cNvPr>
              <p:cNvCxnSpPr>
                <a:cxnSpLocks/>
                <a:stCxn id="36" idx="3"/>
                <a:endCxn id="58" idx="2"/>
              </p:cNvCxnSpPr>
              <p:nvPr/>
            </p:nvCxnSpPr>
            <p:spPr>
              <a:xfrm>
                <a:off x="5750342" y="3220886"/>
                <a:ext cx="39709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20B20B5-A25A-554D-AC40-CA19AA61DEA0}"/>
                  </a:ext>
                </a:extLst>
              </p:cNvPr>
              <p:cNvCxnSpPr>
                <a:cxnSpLocks/>
                <a:stCxn id="37" idx="3"/>
                <a:endCxn id="38" idx="1"/>
              </p:cNvCxnSpPr>
              <p:nvPr/>
            </p:nvCxnSpPr>
            <p:spPr>
              <a:xfrm flipV="1">
                <a:off x="4175033" y="3645097"/>
                <a:ext cx="215512" cy="76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099423D0-5E8F-5946-82BE-1074CB438F5A}"/>
                  </a:ext>
                </a:extLst>
              </p:cNvPr>
              <p:cNvCxnSpPr>
                <a:cxnSpLocks/>
                <a:stCxn id="38" idx="3"/>
                <a:endCxn id="51" idx="1"/>
              </p:cNvCxnSpPr>
              <p:nvPr/>
            </p:nvCxnSpPr>
            <p:spPr>
              <a:xfrm>
                <a:off x="5750342" y="3645097"/>
                <a:ext cx="500963" cy="1972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5" name="Rounded Rectangle 44">
                <a:extLst>
                  <a:ext uri="{FF2B5EF4-FFF2-40B4-BE49-F238E27FC236}">
                    <a16:creationId xmlns:a16="http://schemas.microsoft.com/office/drawing/2014/main" id="{B0BC17E0-A825-AA4C-B34E-E36D1469D5C4}"/>
                  </a:ext>
                </a:extLst>
              </p:cNvPr>
              <p:cNvSpPr/>
              <p:nvPr/>
            </p:nvSpPr>
            <p:spPr>
              <a:xfrm>
                <a:off x="4390545" y="3852517"/>
                <a:ext cx="1341641"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(…T…)</a:t>
                </a:r>
              </a:p>
            </p:txBody>
          </p:sp>
          <p:sp>
            <p:nvSpPr>
              <p:cNvPr id="56" name="Rounded Rectangle 55">
                <a:extLst>
                  <a:ext uri="{FF2B5EF4-FFF2-40B4-BE49-F238E27FC236}">
                    <a16:creationId xmlns:a16="http://schemas.microsoft.com/office/drawing/2014/main" id="{E10414D0-17F1-7546-B89C-8AF95BD4FF08}"/>
                  </a:ext>
                </a:extLst>
              </p:cNvPr>
              <p:cNvSpPr/>
              <p:nvPr/>
            </p:nvSpPr>
            <p:spPr>
              <a:xfrm>
                <a:off x="2563060" y="4249725"/>
                <a:ext cx="1611973" cy="264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200" dirty="0">
                    <a:solidFill>
                      <a:schemeClr val="tx1"/>
                    </a:solidFill>
                    <a:latin typeface="STXinwei" panose="02010800040101010101" pitchFamily="2" charset="-122"/>
                    <a:ea typeface="STXinwei" panose="02010800040101010101" pitchFamily="2" charset="-122"/>
                  </a:rPr>
                  <a:t>f(函数表达式)</a:t>
                </a:r>
              </a:p>
            </p:txBody>
          </p:sp>
          <p:sp>
            <p:nvSpPr>
              <p:cNvPr id="48" name="Rounded Rectangle 47">
                <a:extLst>
                  <a:ext uri="{FF2B5EF4-FFF2-40B4-BE49-F238E27FC236}">
                    <a16:creationId xmlns:a16="http://schemas.microsoft.com/office/drawing/2014/main" id="{FF4A8391-82A7-BB4F-88DE-332514C4564A}"/>
                  </a:ext>
                </a:extLst>
              </p:cNvPr>
              <p:cNvSpPr/>
              <p:nvPr/>
            </p:nvSpPr>
            <p:spPr>
              <a:xfrm>
                <a:off x="2544904" y="3849344"/>
                <a:ext cx="1630129" cy="264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cs typeface="Calibri" panose="020F0502020204030204" pitchFamily="34" charset="0"/>
                  </a:rPr>
                  <a:t>𝝺</a:t>
                </a:r>
                <a:r>
                  <a:rPr lang="en-US" altLang="zh-CN" dirty="0">
                    <a:solidFill>
                      <a:schemeClr val="tx1"/>
                    </a:solidFill>
                    <a:cs typeface="Calibri" panose="020F0502020204030204" pitchFamily="34" charset="0"/>
                  </a:rPr>
                  <a:t>x.(…x…)(T)</a:t>
                </a:r>
                <a:endParaRPr lang="en-TW" dirty="0">
                  <a:solidFill>
                    <a:schemeClr val="tx1"/>
                  </a:solidFill>
                  <a:cs typeface="Calibri" panose="020F0502020204030204" pitchFamily="34" charset="0"/>
                </a:endParaRPr>
              </a:p>
            </p:txBody>
          </p:sp>
          <p:cxnSp>
            <p:nvCxnSpPr>
              <p:cNvPr id="49" name="Straight Arrow Connector 48">
                <a:extLst>
                  <a:ext uri="{FF2B5EF4-FFF2-40B4-BE49-F238E27FC236}">
                    <a16:creationId xmlns:a16="http://schemas.microsoft.com/office/drawing/2014/main" id="{1DAA0089-34DA-BE48-BFD3-3EBBADE4028D}"/>
                  </a:ext>
                </a:extLst>
              </p:cNvPr>
              <p:cNvCxnSpPr>
                <a:cxnSpLocks/>
                <a:stCxn id="48" idx="3"/>
                <a:endCxn id="45" idx="1"/>
              </p:cNvCxnSpPr>
              <p:nvPr/>
            </p:nvCxnSpPr>
            <p:spPr>
              <a:xfrm>
                <a:off x="4175033" y="3981644"/>
                <a:ext cx="215512" cy="34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BADA9905-4323-A64E-918F-80E4D5A55D90}"/>
                  </a:ext>
                </a:extLst>
              </p:cNvPr>
              <p:cNvCxnSpPr>
                <a:cxnSpLocks/>
                <a:stCxn id="45" idx="3"/>
                <a:endCxn id="51" idx="2"/>
              </p:cNvCxnSpPr>
              <p:nvPr/>
            </p:nvCxnSpPr>
            <p:spPr>
              <a:xfrm flipV="1">
                <a:off x="5732186" y="3978163"/>
                <a:ext cx="462876" cy="69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1" name="Oval 50">
                <a:extLst>
                  <a:ext uri="{FF2B5EF4-FFF2-40B4-BE49-F238E27FC236}">
                    <a16:creationId xmlns:a16="http://schemas.microsoft.com/office/drawing/2014/main" id="{B2EC596F-518E-B748-823C-86D825B859D7}"/>
                  </a:ext>
                </a:extLst>
              </p:cNvPr>
              <p:cNvSpPr/>
              <p:nvPr/>
            </p:nvSpPr>
            <p:spPr>
              <a:xfrm>
                <a:off x="6195062" y="3786139"/>
                <a:ext cx="384048" cy="384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cxnSp>
            <p:nvCxnSpPr>
              <p:cNvPr id="52" name="Straight Arrow Connector 51">
                <a:extLst>
                  <a:ext uri="{FF2B5EF4-FFF2-40B4-BE49-F238E27FC236}">
                    <a16:creationId xmlns:a16="http://schemas.microsoft.com/office/drawing/2014/main" id="{AB4EB2C6-DA69-154A-9DBD-1B12CC6C50B0}"/>
                  </a:ext>
                </a:extLst>
              </p:cNvPr>
              <p:cNvCxnSpPr>
                <a:cxnSpLocks/>
                <a:stCxn id="56" idx="3"/>
                <a:endCxn id="130" idx="1"/>
              </p:cNvCxnSpPr>
              <p:nvPr/>
            </p:nvCxnSpPr>
            <p:spPr>
              <a:xfrm flipV="1">
                <a:off x="4175033" y="4377812"/>
                <a:ext cx="215512" cy="42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D9FF0D15-5A16-2341-A273-21922E6BC6EE}"/>
                  </a:ext>
                </a:extLst>
              </p:cNvPr>
              <p:cNvCxnSpPr>
                <a:cxnSpLocks/>
                <a:stCxn id="34" idx="6"/>
                <a:endCxn id="48" idx="1"/>
              </p:cNvCxnSpPr>
              <p:nvPr/>
            </p:nvCxnSpPr>
            <p:spPr>
              <a:xfrm>
                <a:off x="2313287" y="3978163"/>
                <a:ext cx="231617" cy="34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05C341DA-5767-6A4C-8068-504AC1595724}"/>
                  </a:ext>
                </a:extLst>
              </p:cNvPr>
              <p:cNvCxnSpPr>
                <a:cxnSpLocks/>
                <a:stCxn id="34" idx="5"/>
                <a:endCxn id="56" idx="1"/>
              </p:cNvCxnSpPr>
              <p:nvPr/>
            </p:nvCxnSpPr>
            <p:spPr>
              <a:xfrm>
                <a:off x="2257044" y="4113944"/>
                <a:ext cx="306016" cy="2680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Elbow Connector 54">
                <a:extLst>
                  <a:ext uri="{FF2B5EF4-FFF2-40B4-BE49-F238E27FC236}">
                    <a16:creationId xmlns:a16="http://schemas.microsoft.com/office/drawing/2014/main" id="{55442278-F577-934A-A69B-F16C09325346}"/>
                  </a:ext>
                </a:extLst>
              </p:cNvPr>
              <p:cNvCxnSpPr>
                <a:cxnSpLocks/>
                <a:stCxn id="51" idx="6"/>
                <a:endCxn id="34" idx="2"/>
              </p:cNvCxnSpPr>
              <p:nvPr/>
            </p:nvCxnSpPr>
            <p:spPr>
              <a:xfrm flipH="1">
                <a:off x="1929239" y="3978163"/>
                <a:ext cx="4649871" cy="12700"/>
              </a:xfrm>
              <a:prstGeom prst="bentConnector5">
                <a:avLst>
                  <a:gd name="adj1" fmla="val -4916"/>
                  <a:gd name="adj2" fmla="val 6140575"/>
                  <a:gd name="adj3" fmla="val 104916"/>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95" name="Oval 94">
              <a:extLst>
                <a:ext uri="{FF2B5EF4-FFF2-40B4-BE49-F238E27FC236}">
                  <a16:creationId xmlns:a16="http://schemas.microsoft.com/office/drawing/2014/main" id="{314FCE3D-911C-E94D-B6FC-658A602CCE7A}"/>
                </a:ext>
              </a:extLst>
            </p:cNvPr>
            <p:cNvSpPr/>
            <p:nvPr/>
          </p:nvSpPr>
          <p:spPr>
            <a:xfrm>
              <a:off x="4854744" y="4533256"/>
              <a:ext cx="162848" cy="17043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sp>
        <p:nvSpPr>
          <p:cNvPr id="1081" name="TextBox 1080">
            <a:extLst>
              <a:ext uri="{FF2B5EF4-FFF2-40B4-BE49-F238E27FC236}">
                <a16:creationId xmlns:a16="http://schemas.microsoft.com/office/drawing/2014/main" id="{1A45F5DA-248A-4041-8B73-ABFDCC2AFFC1}"/>
              </a:ext>
            </a:extLst>
          </p:cNvPr>
          <p:cNvSpPr txBox="1"/>
          <p:nvPr/>
        </p:nvSpPr>
        <p:spPr>
          <a:xfrm>
            <a:off x="968609" y="4279774"/>
            <a:ext cx="3647152"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所有可计算函数皆为偏序集的特例</a:t>
            </a:r>
          </a:p>
        </p:txBody>
      </p:sp>
      <p:sp>
        <p:nvSpPr>
          <p:cNvPr id="123" name="TextBox 122">
            <a:extLst>
              <a:ext uri="{FF2B5EF4-FFF2-40B4-BE49-F238E27FC236}">
                <a16:creationId xmlns:a16="http://schemas.microsoft.com/office/drawing/2014/main" id="{C7B3E941-44AC-5240-93A5-04F83D4D1AD1}"/>
              </a:ext>
            </a:extLst>
          </p:cNvPr>
          <p:cNvSpPr txBox="1"/>
          <p:nvPr/>
        </p:nvSpPr>
        <p:spPr>
          <a:xfrm>
            <a:off x="1799465" y="970008"/>
            <a:ext cx="2031325"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格为偏序集的特例</a:t>
            </a:r>
          </a:p>
        </p:txBody>
      </p:sp>
      <p:sp>
        <p:nvSpPr>
          <p:cNvPr id="1082" name="TextBox 1081">
            <a:extLst>
              <a:ext uri="{FF2B5EF4-FFF2-40B4-BE49-F238E27FC236}">
                <a16:creationId xmlns:a16="http://schemas.microsoft.com/office/drawing/2014/main" id="{71F8C3A2-4799-D245-89EE-8B8908107D1B}"/>
              </a:ext>
            </a:extLst>
          </p:cNvPr>
          <p:cNvSpPr txBox="1"/>
          <p:nvPr/>
        </p:nvSpPr>
        <p:spPr>
          <a:xfrm>
            <a:off x="3167986" y="1391267"/>
            <a:ext cx="1587614" cy="369332"/>
          </a:xfrm>
          <a:prstGeom prst="rect">
            <a:avLst/>
          </a:prstGeom>
          <a:noFill/>
        </p:spPr>
        <p:txBody>
          <a:bodyPr wrap="none" rtlCol="0">
            <a:spAutoFit/>
          </a:bodyPr>
          <a:lstStyle/>
          <a:p>
            <a:r>
              <a:rPr lang="en-TW" dirty="0"/>
              <a:t>Top (</a:t>
            </a:r>
            <a:r>
              <a:rPr lang="en-US" altLang="zh-CN" dirty="0"/>
              <a:t>1</a:t>
            </a:r>
            <a:r>
              <a:rPr lang="zh-CN" altLang="en-US" dirty="0"/>
              <a:t> </a:t>
            </a:r>
            <a:r>
              <a:rPr lang="en-TW" dirty="0">
                <a:latin typeface="STXinwei" panose="02010800040101010101" pitchFamily="2" charset="-122"/>
                <a:ea typeface="STXinwei" panose="02010800040101010101" pitchFamily="2" charset="-122"/>
              </a:rPr>
              <a:t>终止符</a:t>
            </a:r>
            <a:r>
              <a:rPr lang="en-US" dirty="0">
                <a:latin typeface="STXinwei" panose="02010800040101010101" pitchFamily="2" charset="-122"/>
                <a:ea typeface="STXinwei" panose="02010800040101010101" pitchFamily="2" charset="-122"/>
              </a:rPr>
              <a:t>)</a:t>
            </a:r>
            <a:endParaRPr lang="en-TW" dirty="0"/>
          </a:p>
        </p:txBody>
      </p:sp>
      <p:sp>
        <p:nvSpPr>
          <p:cNvPr id="125" name="TextBox 124">
            <a:extLst>
              <a:ext uri="{FF2B5EF4-FFF2-40B4-BE49-F238E27FC236}">
                <a16:creationId xmlns:a16="http://schemas.microsoft.com/office/drawing/2014/main" id="{34741EE7-159E-BF4B-9609-19A8B0B72C2B}"/>
              </a:ext>
            </a:extLst>
          </p:cNvPr>
          <p:cNvSpPr txBox="1"/>
          <p:nvPr/>
        </p:nvSpPr>
        <p:spPr>
          <a:xfrm>
            <a:off x="2984955" y="3721879"/>
            <a:ext cx="1953676" cy="369332"/>
          </a:xfrm>
          <a:prstGeom prst="rect">
            <a:avLst/>
          </a:prstGeom>
          <a:noFill/>
        </p:spPr>
        <p:txBody>
          <a:bodyPr wrap="none" rtlCol="0">
            <a:spAutoFit/>
          </a:bodyPr>
          <a:lstStyle/>
          <a:p>
            <a:r>
              <a:rPr lang="en-TW" dirty="0"/>
              <a:t>Bottom (</a:t>
            </a:r>
            <a:r>
              <a:rPr lang="en-US" altLang="zh-CN" dirty="0"/>
              <a:t>0</a:t>
            </a:r>
            <a:r>
              <a:rPr lang="zh-CN" altLang="en-US" dirty="0"/>
              <a:t> </a:t>
            </a:r>
            <a:r>
              <a:rPr lang="en-TW" dirty="0">
                <a:latin typeface="STXinwei" panose="02010800040101010101" pitchFamily="2" charset="-122"/>
                <a:ea typeface="STXinwei" panose="02010800040101010101" pitchFamily="2" charset="-122"/>
              </a:rPr>
              <a:t>终止符</a:t>
            </a:r>
            <a:r>
              <a:rPr lang="en-US" dirty="0">
                <a:latin typeface="STXinwei" panose="02010800040101010101" pitchFamily="2" charset="-122"/>
                <a:ea typeface="STXinwei" panose="02010800040101010101" pitchFamily="2" charset="-122"/>
              </a:rPr>
              <a:t>)</a:t>
            </a:r>
            <a:endParaRPr lang="en-TW" dirty="0"/>
          </a:p>
        </p:txBody>
      </p:sp>
      <p:sp>
        <p:nvSpPr>
          <p:cNvPr id="126" name="TextBox 125">
            <a:extLst>
              <a:ext uri="{FF2B5EF4-FFF2-40B4-BE49-F238E27FC236}">
                <a16:creationId xmlns:a16="http://schemas.microsoft.com/office/drawing/2014/main" id="{D64871FE-07ED-6246-9E60-AA41D38B87FF}"/>
              </a:ext>
            </a:extLst>
          </p:cNvPr>
          <p:cNvSpPr txBox="1"/>
          <p:nvPr/>
        </p:nvSpPr>
        <p:spPr>
          <a:xfrm>
            <a:off x="4575543" y="4371793"/>
            <a:ext cx="877163"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终止符</a:t>
            </a:r>
          </a:p>
        </p:txBody>
      </p:sp>
      <p:sp>
        <p:nvSpPr>
          <p:cNvPr id="130" name="Rounded Rectangle 129">
            <a:extLst>
              <a:ext uri="{FF2B5EF4-FFF2-40B4-BE49-F238E27FC236}">
                <a16:creationId xmlns:a16="http://schemas.microsoft.com/office/drawing/2014/main" id="{DA7235AC-6D08-CC45-A4EA-502D8CFB1586}"/>
              </a:ext>
            </a:extLst>
          </p:cNvPr>
          <p:cNvSpPr/>
          <p:nvPr/>
        </p:nvSpPr>
        <p:spPr>
          <a:xfrm>
            <a:off x="2877069" y="5933086"/>
            <a:ext cx="1359797" cy="27302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200" dirty="0">
                <a:solidFill>
                  <a:schemeClr val="tx1"/>
                </a:solidFill>
                <a:latin typeface="STXinwei" panose="02010800040101010101" pitchFamily="2" charset="-122"/>
                <a:ea typeface="STXinwei" panose="02010800040101010101" pitchFamily="2" charset="-122"/>
              </a:rPr>
              <a:t>(函数评估结果)</a:t>
            </a:r>
          </a:p>
        </p:txBody>
      </p:sp>
      <p:cxnSp>
        <p:nvCxnSpPr>
          <p:cNvPr id="138" name="Straight Arrow Connector 137">
            <a:extLst>
              <a:ext uri="{FF2B5EF4-FFF2-40B4-BE49-F238E27FC236}">
                <a16:creationId xmlns:a16="http://schemas.microsoft.com/office/drawing/2014/main" id="{32A85D83-7DD0-9E48-AA81-E6743D0A29EA}"/>
              </a:ext>
            </a:extLst>
          </p:cNvPr>
          <p:cNvCxnSpPr>
            <a:cxnSpLocks/>
            <a:stCxn id="130" idx="3"/>
            <a:endCxn id="51" idx="3"/>
          </p:cNvCxnSpPr>
          <p:nvPr/>
        </p:nvCxnSpPr>
        <p:spPr>
          <a:xfrm flipV="1">
            <a:off x="4236866" y="5805732"/>
            <a:ext cx="500963" cy="2638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aphicFrame>
        <p:nvGraphicFramePr>
          <p:cNvPr id="90" name="Table 90">
            <a:extLst>
              <a:ext uri="{FF2B5EF4-FFF2-40B4-BE49-F238E27FC236}">
                <a16:creationId xmlns:a16="http://schemas.microsoft.com/office/drawing/2014/main" id="{A6CCFF78-2F6D-E041-BC15-583270AFB72A}"/>
              </a:ext>
            </a:extLst>
          </p:cNvPr>
          <p:cNvGraphicFramePr>
            <a:graphicFrameLocks noGrp="1"/>
          </p:cNvGraphicFramePr>
          <p:nvPr>
            <p:extLst>
              <p:ext uri="{D42A27DB-BD31-4B8C-83A1-F6EECF244321}">
                <p14:modId xmlns:p14="http://schemas.microsoft.com/office/powerpoint/2010/main" val="480211558"/>
              </p:ext>
            </p:extLst>
          </p:nvPr>
        </p:nvGraphicFramePr>
        <p:xfrm>
          <a:off x="172311" y="1541377"/>
          <a:ext cx="2622094" cy="2402388"/>
        </p:xfrm>
        <a:graphic>
          <a:graphicData uri="http://schemas.openxmlformats.org/drawingml/2006/table">
            <a:tbl>
              <a:tblPr firstRow="1" bandRow="1">
                <a:tableStyleId>{72833802-FEF1-4C79-8D5D-14CF1EAF98D9}</a:tableStyleId>
              </a:tblPr>
              <a:tblGrid>
                <a:gridCol w="1311047">
                  <a:extLst>
                    <a:ext uri="{9D8B030D-6E8A-4147-A177-3AD203B41FA5}">
                      <a16:colId xmlns:a16="http://schemas.microsoft.com/office/drawing/2014/main" val="2143271587"/>
                    </a:ext>
                  </a:extLst>
                </a:gridCol>
                <a:gridCol w="1311047">
                  <a:extLst>
                    <a:ext uri="{9D8B030D-6E8A-4147-A177-3AD203B41FA5}">
                      <a16:colId xmlns:a16="http://schemas.microsoft.com/office/drawing/2014/main" val="2017782780"/>
                    </a:ext>
                  </a:extLst>
                </a:gridCol>
              </a:tblGrid>
              <a:tr h="458082">
                <a:tc>
                  <a:txBody>
                    <a:bodyPr/>
                    <a:lstStyle/>
                    <a:p>
                      <a:r>
                        <a:rPr lang="en-TW" sz="1100" dirty="0">
                          <a:latin typeface="STXinwei" panose="02010800040101010101" pitchFamily="2" charset="-122"/>
                          <a:ea typeface="STXinwei" panose="02010800040101010101" pitchFamily="2" charset="-122"/>
                        </a:rPr>
                        <a:t>偏序集的代数特性</a:t>
                      </a:r>
                    </a:p>
                  </a:txBody>
                  <a:tcPr/>
                </a:tc>
                <a:tc>
                  <a:txBody>
                    <a:bodyPr/>
                    <a:lstStyle/>
                    <a:p>
                      <a:r>
                        <a:rPr lang="en-TW" sz="1100" dirty="0">
                          <a:latin typeface="STXinwei" panose="02010800040101010101" pitchFamily="2" charset="-122"/>
                          <a:ea typeface="STXinwei" panose="02010800040101010101" pitchFamily="2" charset="-122"/>
                        </a:rPr>
                        <a:t>英文专有名词</a:t>
                      </a:r>
                    </a:p>
                  </a:txBody>
                  <a:tcPr/>
                </a:tc>
                <a:extLst>
                  <a:ext uri="{0D108BD9-81ED-4DB2-BD59-A6C34878D82A}">
                    <a16:rowId xmlns:a16="http://schemas.microsoft.com/office/drawing/2014/main" val="3910947746"/>
                  </a:ext>
                </a:extLst>
              </a:tr>
              <a:tr h="37155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TW" sz="1100" dirty="0">
                          <a:latin typeface="STXinwei" panose="02010800040101010101" pitchFamily="2" charset="-122"/>
                          <a:ea typeface="STXinwei" panose="02010800040101010101" pitchFamily="2" charset="-122"/>
                        </a:rPr>
                        <a:t>数据名称为类型</a:t>
                      </a:r>
                    </a:p>
                  </a:txBody>
                  <a:tcPr/>
                </a:tc>
                <a:tc>
                  <a:txBody>
                    <a:bodyPr/>
                    <a:lstStyle/>
                    <a:p>
                      <a:r>
                        <a:rPr lang="en-TW" sz="1100" dirty="0">
                          <a:latin typeface="STXinwei" panose="02010800040101010101" pitchFamily="2" charset="-122"/>
                          <a:ea typeface="STXinwei" panose="02010800040101010101" pitchFamily="2" charset="-122"/>
                        </a:rPr>
                        <a:t>Type Calculus</a:t>
                      </a:r>
                    </a:p>
                  </a:txBody>
                  <a:tcPr/>
                </a:tc>
                <a:extLst>
                  <a:ext uri="{0D108BD9-81ED-4DB2-BD59-A6C34878D82A}">
                    <a16:rowId xmlns:a16="http://schemas.microsoft.com/office/drawing/2014/main" val="2167371997"/>
                  </a:ext>
                </a:extLst>
              </a:tr>
              <a:tr h="371556">
                <a:tc>
                  <a:txBody>
                    <a:bodyPr/>
                    <a:lstStyle/>
                    <a:p>
                      <a:r>
                        <a:rPr lang="en-TW" sz="1100" dirty="0">
                          <a:latin typeface="STXinwei" panose="02010800040101010101" pitchFamily="2" charset="-122"/>
                          <a:ea typeface="STXinwei" panose="02010800040101010101" pitchFamily="2" charset="-122"/>
                        </a:rPr>
                        <a:t>唯一性</a:t>
                      </a:r>
                    </a:p>
                  </a:txBody>
                  <a:tcPr/>
                </a:tc>
                <a:tc>
                  <a:txBody>
                    <a:bodyPr/>
                    <a:lstStyle/>
                    <a:p>
                      <a:r>
                        <a:rPr lang="en-TW" sz="1100" dirty="0">
                          <a:latin typeface="STXinwei" panose="02010800040101010101" pitchFamily="2" charset="-122"/>
                          <a:ea typeface="STXinwei" panose="02010800040101010101" pitchFamily="2" charset="-122"/>
                        </a:rPr>
                        <a:t>Uniqueness</a:t>
                      </a:r>
                    </a:p>
                  </a:txBody>
                  <a:tcPr/>
                </a:tc>
                <a:extLst>
                  <a:ext uri="{0D108BD9-81ED-4DB2-BD59-A6C34878D82A}">
                    <a16:rowId xmlns:a16="http://schemas.microsoft.com/office/drawing/2014/main" val="3561188525"/>
                  </a:ext>
                </a:extLst>
              </a:tr>
              <a:tr h="371556">
                <a:tc>
                  <a:txBody>
                    <a:bodyPr/>
                    <a:lstStyle/>
                    <a:p>
                      <a:r>
                        <a:rPr lang="en-TW" sz="1100" dirty="0">
                          <a:latin typeface="STXinwei" panose="02010800040101010101" pitchFamily="2" charset="-122"/>
                          <a:ea typeface="STXinwei" panose="02010800040101010101" pitchFamily="2" charset="-122"/>
                        </a:rPr>
                        <a:t>可数性</a:t>
                      </a:r>
                    </a:p>
                  </a:txBody>
                  <a:tcPr/>
                </a:tc>
                <a:tc>
                  <a:txBody>
                    <a:bodyPr/>
                    <a:lstStyle/>
                    <a:p>
                      <a:r>
                        <a:rPr lang="en-TW" sz="1100" dirty="0">
                          <a:latin typeface="STXinwei" panose="02010800040101010101" pitchFamily="2" charset="-122"/>
                          <a:ea typeface="STXinwei" panose="02010800040101010101" pitchFamily="2" charset="-122"/>
                        </a:rPr>
                        <a:t>Countable</a:t>
                      </a:r>
                    </a:p>
                  </a:txBody>
                  <a:tcPr/>
                </a:tc>
                <a:extLst>
                  <a:ext uri="{0D108BD9-81ED-4DB2-BD59-A6C34878D82A}">
                    <a16:rowId xmlns:a16="http://schemas.microsoft.com/office/drawing/2014/main" val="1789907285"/>
                  </a:ext>
                </a:extLst>
              </a:tr>
              <a:tr h="45808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TW" sz="1100" dirty="0">
                          <a:latin typeface="STXinwei" panose="02010800040101010101" pitchFamily="2" charset="-122"/>
                          <a:ea typeface="STXinwei" panose="02010800040101010101" pitchFamily="2" charset="-122"/>
                        </a:rPr>
                        <a:t>偏序性 </a:t>
                      </a:r>
                      <a:r>
                        <a:rPr lang="en-US" altLang="zh-CN" sz="1100" dirty="0">
                          <a:latin typeface="STXinwei" panose="02010800040101010101" pitchFamily="2" charset="-122"/>
                          <a:ea typeface="STXinwei" panose="02010800040101010101" pitchFamily="2" charset="-122"/>
                        </a:rPr>
                        <a:t>(</a:t>
                      </a:r>
                      <a:r>
                        <a:rPr lang="en-TW" sz="1100" dirty="0">
                          <a:latin typeface="STXinwei" panose="02010800040101010101" pitchFamily="2" charset="-122"/>
                          <a:ea typeface="STXinwei" panose="02010800040101010101" pitchFamily="2" charset="-122"/>
                        </a:rPr>
                        <a:t>集合包含</a:t>
                      </a:r>
                      <a:r>
                        <a:rPr lang="en-US" altLang="zh-CN" sz="1100" dirty="0">
                          <a:latin typeface="STXinwei" panose="02010800040101010101" pitchFamily="2" charset="-122"/>
                          <a:ea typeface="STXinwei" panose="02010800040101010101" pitchFamily="2" charset="-122"/>
                        </a:rPr>
                        <a:t>/</a:t>
                      </a:r>
                      <a:r>
                        <a:rPr lang="zh-CN" altLang="en-US" sz="1100" dirty="0">
                          <a:latin typeface="STXinwei" panose="02010800040101010101" pitchFamily="2" charset="-122"/>
                          <a:ea typeface="STXinwei" panose="02010800040101010101" pitchFamily="2" charset="-122"/>
                        </a:rPr>
                        <a:t>从属</a:t>
                      </a:r>
                      <a:r>
                        <a:rPr lang="en-US" altLang="zh-CN" sz="1100" dirty="0">
                          <a:latin typeface="STXinwei" panose="02010800040101010101" pitchFamily="2" charset="-122"/>
                          <a:ea typeface="STXinwei" panose="02010800040101010101" pitchFamily="2" charset="-122"/>
                        </a:rPr>
                        <a:t>)</a:t>
                      </a:r>
                      <a:r>
                        <a:rPr lang="zh-CN" altLang="en-US" sz="1100" dirty="0">
                          <a:latin typeface="STXinwei" panose="02010800040101010101" pitchFamily="2" charset="-122"/>
                          <a:ea typeface="STXinwei" panose="02010800040101010101" pitchFamily="2" charset="-122"/>
                        </a:rPr>
                        <a:t> </a:t>
                      </a:r>
                      <a:r>
                        <a:rPr lang="en-TW" altLang="zh-CN" sz="1100" dirty="0">
                          <a:latin typeface="STXinwei" panose="02010800040101010101" pitchFamily="2" charset="-122"/>
                          <a:ea typeface="STXinwei" panose="02010800040101010101" pitchFamily="2" charset="-122"/>
                        </a:rPr>
                        <a:t>l</a:t>
                      </a:r>
                      <a:endParaRPr lang="en-US" altLang="zh-CN" sz="1100" dirty="0">
                        <a:latin typeface="STXinwei" panose="02010800040101010101" pitchFamily="2" charset="-122"/>
                        <a:ea typeface="STXinwei" panose="02010800040101010101" pitchFamily="2" charset="-122"/>
                      </a:endParaRPr>
                    </a:p>
                  </a:txBody>
                  <a:tcPr/>
                </a:tc>
                <a:tc>
                  <a:txBody>
                    <a:bodyPr/>
                    <a:lstStyle/>
                    <a:p>
                      <a:r>
                        <a:rPr lang="en-TW" sz="1100" dirty="0">
                          <a:latin typeface="STXinwei" panose="02010800040101010101" pitchFamily="2" charset="-122"/>
                          <a:ea typeface="STXinwei" panose="02010800040101010101" pitchFamily="2" charset="-122"/>
                        </a:rPr>
                        <a:t>Partial Order (Inclusion)</a:t>
                      </a:r>
                    </a:p>
                  </a:txBody>
                  <a:tcPr/>
                </a:tc>
                <a:extLst>
                  <a:ext uri="{0D108BD9-81ED-4DB2-BD59-A6C34878D82A}">
                    <a16:rowId xmlns:a16="http://schemas.microsoft.com/office/drawing/2014/main" val="3532811360"/>
                  </a:ext>
                </a:extLst>
              </a:tr>
              <a:tr h="37155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err="1">
                          <a:latin typeface="STXinwei" panose="02010800040101010101" pitchFamily="2" charset="-122"/>
                          <a:ea typeface="STXinwei" panose="02010800040101010101" pitchFamily="2" charset="-122"/>
                        </a:rPr>
                        <a:t>路径可达性</a:t>
                      </a:r>
                      <a:endParaRPr lang="en-US" altLang="zh-CN" sz="1100" dirty="0">
                        <a:latin typeface="STXinwei" panose="02010800040101010101" pitchFamily="2" charset="-122"/>
                        <a:ea typeface="STXinwei" panose="02010800040101010101" pitchFamily="2" charset="-122"/>
                      </a:endParaRPr>
                    </a:p>
                  </a:txBody>
                  <a:tcPr/>
                </a:tc>
                <a:tc>
                  <a:txBody>
                    <a:bodyPr/>
                    <a:lstStyle/>
                    <a:p>
                      <a:r>
                        <a:rPr lang="en-TW" sz="1100" dirty="0">
                          <a:latin typeface="STXinwei" panose="02010800040101010101" pitchFamily="2" charset="-122"/>
                          <a:ea typeface="STXinwei" panose="02010800040101010101" pitchFamily="2" charset="-122"/>
                        </a:rPr>
                        <a:t>Reachability</a:t>
                      </a:r>
                    </a:p>
                  </a:txBody>
                  <a:tcPr/>
                </a:tc>
                <a:extLst>
                  <a:ext uri="{0D108BD9-81ED-4DB2-BD59-A6C34878D82A}">
                    <a16:rowId xmlns:a16="http://schemas.microsoft.com/office/drawing/2014/main" val="31806782"/>
                  </a:ext>
                </a:extLst>
              </a:tr>
            </a:tbl>
          </a:graphicData>
        </a:graphic>
      </p:graphicFrame>
    </p:spTree>
    <p:extLst>
      <p:ext uri="{BB962C8B-B14F-4D97-AF65-F5344CB8AC3E}">
        <p14:creationId xmlns:p14="http://schemas.microsoft.com/office/powerpoint/2010/main" val="37729393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34"/>
          <p:cNvSpPr/>
          <p:nvPr/>
        </p:nvSpPr>
        <p:spPr>
          <a:xfrm>
            <a:off x="5223248" y="3053133"/>
            <a:ext cx="1750400" cy="738800"/>
          </a:xfrm>
          <a:prstGeom prst="ellipse">
            <a:avLst/>
          </a:prstGeom>
          <a:solidFill>
            <a:srgbClr val="F4CCCC"/>
          </a:solidFill>
          <a:ln w="2857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buClr>
                <a:schemeClr val="dk1"/>
              </a:buClr>
              <a:buSzPts val="1100"/>
            </a:pPr>
            <a:r>
              <a:rPr lang="en-TW" sz="2400" b="1" dirty="0">
                <a:solidFill>
                  <a:schemeClr val="dk1"/>
                </a:solidFill>
                <a:latin typeface="STXinwei" panose="02010800040101010101" pitchFamily="2" charset="-122"/>
                <a:ea typeface="STXinwei" panose="02010800040101010101" pitchFamily="2" charset="-122"/>
                <a:cs typeface="Lato"/>
                <a:sym typeface="Lato"/>
              </a:rPr>
              <a:t>现在</a:t>
            </a:r>
            <a:endParaRPr b="1" dirty="0">
              <a:latin typeface="STXinwei" panose="02010800040101010101" pitchFamily="2" charset="-122"/>
              <a:ea typeface="STXinwei" panose="02010800040101010101" pitchFamily="2" charset="-122"/>
              <a:cs typeface="Lato"/>
              <a:sym typeface="Lato"/>
            </a:endParaRPr>
          </a:p>
        </p:txBody>
      </p:sp>
      <p:sp>
        <p:nvSpPr>
          <p:cNvPr id="199" name="Google Shape;199;p34"/>
          <p:cNvSpPr txBox="1">
            <a:spLocks noGrp="1"/>
          </p:cNvSpPr>
          <p:nvPr>
            <p:ph type="title"/>
          </p:nvPr>
        </p:nvSpPr>
        <p:spPr>
          <a:xfrm>
            <a:off x="416812" y="358577"/>
            <a:ext cx="11360800" cy="507061"/>
          </a:xfrm>
          <a:prstGeom prst="rect">
            <a:avLst/>
          </a:prstGeom>
        </p:spPr>
        <p:txBody>
          <a:bodyPr spcFirstLastPara="1" vert="horz" wrap="square" lIns="121900" tIns="121900" rIns="121900" bIns="121900" rtlCol="0" anchor="t" anchorCtr="0">
            <a:normAutofit fontScale="90000"/>
          </a:bodyPr>
          <a:lstStyle/>
          <a:p>
            <a:pPr algn="ctr"/>
            <a:r>
              <a:rPr lang="en-US" sz="2400" b="1" dirty="0" err="1">
                <a:solidFill>
                  <a:srgbClr val="C00000"/>
                </a:solidFill>
                <a:uFill>
                  <a:noFill/>
                </a:uFill>
                <a:latin typeface="STXinwei" panose="02010800040101010101" pitchFamily="2" charset="-122"/>
                <a:ea typeface="STXinwei" panose="02010800040101010101" pitchFamily="2" charset="-122"/>
              </a:rPr>
              <a:t>以光速为界</a:t>
            </a:r>
            <a:r>
              <a:rPr lang="en" sz="2400" b="1" dirty="0" err="1">
                <a:solidFill>
                  <a:srgbClr val="C00000"/>
                </a:solidFill>
                <a:uFill>
                  <a:noFill/>
                </a:uFill>
                <a:latin typeface="STXinwei" panose="02010800040101010101" pitchFamily="2" charset="-122"/>
                <a:ea typeface="STXinwei" panose="02010800040101010101" pitchFamily="2" charset="-122"/>
              </a:rPr>
              <a:t>的决策影响力空间</a:t>
            </a:r>
            <a:endParaRPr sz="2400" b="1" dirty="0">
              <a:solidFill>
                <a:srgbClr val="C00000"/>
              </a:solidFill>
              <a:latin typeface="STXinwei" panose="02010800040101010101" pitchFamily="2" charset="-122"/>
              <a:ea typeface="STXinwei" panose="02010800040101010101" pitchFamily="2" charset="-122"/>
            </a:endParaRPr>
          </a:p>
        </p:txBody>
      </p:sp>
      <p:sp>
        <p:nvSpPr>
          <p:cNvPr id="200" name="Google Shape;200;p34"/>
          <p:cNvSpPr txBox="1"/>
          <p:nvPr/>
        </p:nvSpPr>
        <p:spPr>
          <a:xfrm>
            <a:off x="5445685" y="1510768"/>
            <a:ext cx="1305390" cy="518167"/>
          </a:xfrm>
          <a:prstGeom prst="rect">
            <a:avLst/>
          </a:prstGeom>
          <a:noFill/>
          <a:ln>
            <a:noFill/>
          </a:ln>
        </p:spPr>
        <p:txBody>
          <a:bodyPr spcFirstLastPara="1" wrap="square" lIns="121900" tIns="121900" rIns="121900" bIns="121900" anchor="ctr" anchorCtr="0">
            <a:noAutofit/>
          </a:bodyPr>
          <a:lstStyle/>
          <a:p>
            <a:pPr algn="ctr"/>
            <a:r>
              <a:rPr lang="en-US" sz="2400" b="1" dirty="0" err="1">
                <a:solidFill>
                  <a:srgbClr val="0070C0"/>
                </a:solidFill>
                <a:latin typeface="STXinwei" panose="02010800040101010101" pitchFamily="2" charset="-122"/>
                <a:ea typeface="STXinwei" panose="02010800040101010101" pitchFamily="2" charset="-122"/>
                <a:cs typeface="Lato"/>
                <a:sym typeface="Lato"/>
              </a:rPr>
              <a:t>未来</a:t>
            </a:r>
            <a:endParaRPr sz="2400" b="1" dirty="0">
              <a:solidFill>
                <a:srgbClr val="0070C0"/>
              </a:solidFill>
              <a:latin typeface="STXinwei" panose="02010800040101010101" pitchFamily="2" charset="-122"/>
              <a:ea typeface="STXinwei" panose="02010800040101010101" pitchFamily="2" charset="-122"/>
              <a:cs typeface="Lato"/>
              <a:sym typeface="Lato"/>
            </a:endParaRPr>
          </a:p>
        </p:txBody>
      </p:sp>
      <p:sp>
        <p:nvSpPr>
          <p:cNvPr id="201" name="Google Shape;201;p34"/>
          <p:cNvSpPr txBox="1"/>
          <p:nvPr/>
        </p:nvSpPr>
        <p:spPr>
          <a:xfrm>
            <a:off x="5223116" y="4872248"/>
            <a:ext cx="1750400" cy="375600"/>
          </a:xfrm>
          <a:prstGeom prst="rect">
            <a:avLst/>
          </a:prstGeom>
          <a:noFill/>
          <a:ln>
            <a:noFill/>
          </a:ln>
        </p:spPr>
        <p:txBody>
          <a:bodyPr spcFirstLastPara="1" wrap="square" lIns="121900" tIns="121900" rIns="121900" bIns="121900" anchor="ctr" anchorCtr="0">
            <a:noAutofit/>
          </a:bodyPr>
          <a:lstStyle/>
          <a:p>
            <a:pPr algn="ctr"/>
            <a:r>
              <a:rPr lang="en" sz="2400" b="1" dirty="0" err="1">
                <a:solidFill>
                  <a:srgbClr val="FF0000"/>
                </a:solidFill>
                <a:latin typeface="STXinwei" panose="02010800040101010101" pitchFamily="2" charset="-122"/>
                <a:ea typeface="STXinwei" panose="02010800040101010101" pitchFamily="2" charset="-122"/>
                <a:cs typeface="Lato"/>
                <a:sym typeface="Lato"/>
              </a:rPr>
              <a:t>过去</a:t>
            </a:r>
            <a:endParaRPr sz="2400" b="1" dirty="0">
              <a:solidFill>
                <a:srgbClr val="FF0000"/>
              </a:solidFill>
              <a:latin typeface="STXinwei" panose="02010800040101010101" pitchFamily="2" charset="-122"/>
              <a:ea typeface="STXinwei" panose="02010800040101010101" pitchFamily="2" charset="-122"/>
              <a:cs typeface="Lato"/>
              <a:sym typeface="Lato"/>
            </a:endParaRPr>
          </a:p>
        </p:txBody>
      </p:sp>
      <p:cxnSp>
        <p:nvCxnSpPr>
          <p:cNvPr id="205" name="Google Shape;205;p34"/>
          <p:cNvCxnSpPr>
            <a:cxnSpLocks/>
            <a:stCxn id="198" idx="6"/>
          </p:cNvCxnSpPr>
          <p:nvPr/>
        </p:nvCxnSpPr>
        <p:spPr>
          <a:xfrm flipV="1">
            <a:off x="6973648" y="1112601"/>
            <a:ext cx="4267133" cy="2309932"/>
          </a:xfrm>
          <a:prstGeom prst="straightConnector1">
            <a:avLst/>
          </a:prstGeom>
          <a:noFill/>
          <a:ln w="63500" cap="flat" cmpd="sng">
            <a:solidFill>
              <a:schemeClr val="accent5">
                <a:lumMod val="75000"/>
              </a:schemeClr>
            </a:solidFill>
            <a:prstDash val="solid"/>
            <a:round/>
            <a:headEnd type="none" w="med" len="med"/>
            <a:tailEnd type="arrow" w="med" len="med"/>
          </a:ln>
        </p:spPr>
      </p:cxnSp>
      <p:cxnSp>
        <p:nvCxnSpPr>
          <p:cNvPr id="206" name="Google Shape;206;p34"/>
          <p:cNvCxnSpPr>
            <a:cxnSpLocks/>
            <a:stCxn id="198" idx="2"/>
          </p:cNvCxnSpPr>
          <p:nvPr/>
        </p:nvCxnSpPr>
        <p:spPr>
          <a:xfrm flipH="1" flipV="1">
            <a:off x="955982" y="1112601"/>
            <a:ext cx="4267266" cy="2309932"/>
          </a:xfrm>
          <a:prstGeom prst="straightConnector1">
            <a:avLst/>
          </a:prstGeom>
          <a:noFill/>
          <a:ln w="63500" cap="flat" cmpd="sng">
            <a:solidFill>
              <a:schemeClr val="accent5">
                <a:lumMod val="75000"/>
              </a:schemeClr>
            </a:solidFill>
            <a:prstDash val="solid"/>
            <a:round/>
            <a:headEnd type="none" w="med" len="med"/>
            <a:tailEnd type="arrow" w="med" len="med"/>
          </a:ln>
        </p:spPr>
      </p:cxnSp>
      <p:cxnSp>
        <p:nvCxnSpPr>
          <p:cNvPr id="207" name="Google Shape;207;p34"/>
          <p:cNvCxnSpPr>
            <a:cxnSpLocks/>
            <a:endCxn id="198" idx="2"/>
          </p:cNvCxnSpPr>
          <p:nvPr/>
        </p:nvCxnSpPr>
        <p:spPr>
          <a:xfrm flipV="1">
            <a:off x="874815" y="3422533"/>
            <a:ext cx="4348433" cy="2658628"/>
          </a:xfrm>
          <a:prstGeom prst="straightConnector1">
            <a:avLst/>
          </a:prstGeom>
          <a:noFill/>
          <a:ln w="63500" cap="flat" cmpd="sng">
            <a:solidFill>
              <a:srgbClr val="FF0000"/>
            </a:solidFill>
            <a:prstDash val="solid"/>
            <a:round/>
            <a:headEnd type="arrow" w="med" len="med"/>
            <a:tailEnd type="none" w="med" len="med"/>
          </a:ln>
        </p:spPr>
      </p:cxnSp>
      <p:cxnSp>
        <p:nvCxnSpPr>
          <p:cNvPr id="208" name="Google Shape;208;p34"/>
          <p:cNvCxnSpPr>
            <a:cxnSpLocks/>
            <a:endCxn id="198" idx="6"/>
          </p:cNvCxnSpPr>
          <p:nvPr/>
        </p:nvCxnSpPr>
        <p:spPr>
          <a:xfrm flipH="1" flipV="1">
            <a:off x="6973648" y="3422533"/>
            <a:ext cx="4306034" cy="2658628"/>
          </a:xfrm>
          <a:prstGeom prst="straightConnector1">
            <a:avLst/>
          </a:prstGeom>
          <a:noFill/>
          <a:ln w="63500" cap="flat" cmpd="sng">
            <a:solidFill>
              <a:srgbClr val="FF0000"/>
            </a:solidFill>
            <a:prstDash val="solid"/>
            <a:round/>
            <a:headEnd type="arrow" w="med" len="med"/>
            <a:tailEnd type="none" w="med" len="med"/>
          </a:ln>
        </p:spPr>
      </p:cxnSp>
      <p:sp>
        <p:nvSpPr>
          <p:cNvPr id="209" name="Google Shape;209;p34"/>
          <p:cNvSpPr txBox="1"/>
          <p:nvPr/>
        </p:nvSpPr>
        <p:spPr>
          <a:xfrm>
            <a:off x="1239180" y="3010123"/>
            <a:ext cx="1912400" cy="738800"/>
          </a:xfrm>
          <a:prstGeom prst="rect">
            <a:avLst/>
          </a:prstGeom>
          <a:noFill/>
          <a:ln>
            <a:noFill/>
          </a:ln>
        </p:spPr>
        <p:txBody>
          <a:bodyPr spcFirstLastPara="1" wrap="square" lIns="121900" tIns="121900" rIns="121900" bIns="121900" anchor="ctr" anchorCtr="0">
            <a:noAutofit/>
          </a:bodyPr>
          <a:lstStyle/>
          <a:p>
            <a:pPr algn="ctr"/>
            <a:r>
              <a:rPr lang="en" sz="2400" b="1" dirty="0" err="1">
                <a:latin typeface="STXinwei" panose="02010800040101010101" pitchFamily="2" charset="-122"/>
                <a:ea typeface="STXinwei" panose="02010800040101010101" pitchFamily="2" charset="-122"/>
                <a:cs typeface="Lato"/>
                <a:sym typeface="Lato"/>
              </a:rPr>
              <a:t>公共空间</a:t>
            </a:r>
            <a:endParaRPr sz="2400" b="1" dirty="0">
              <a:latin typeface="STXinwei" panose="02010800040101010101" pitchFamily="2" charset="-122"/>
              <a:ea typeface="STXinwei" panose="02010800040101010101" pitchFamily="2" charset="-122"/>
              <a:cs typeface="Lato"/>
              <a:sym typeface="Lato"/>
            </a:endParaRPr>
          </a:p>
        </p:txBody>
      </p:sp>
      <p:cxnSp>
        <p:nvCxnSpPr>
          <p:cNvPr id="211" name="Google Shape;211;p34"/>
          <p:cNvCxnSpPr/>
          <p:nvPr/>
        </p:nvCxnSpPr>
        <p:spPr>
          <a:xfrm>
            <a:off x="772980" y="6255334"/>
            <a:ext cx="10650800" cy="41600"/>
          </a:xfrm>
          <a:prstGeom prst="straightConnector1">
            <a:avLst/>
          </a:prstGeom>
          <a:noFill/>
          <a:ln w="76200" cap="flat" cmpd="sng">
            <a:solidFill>
              <a:schemeClr val="dk2"/>
            </a:solidFill>
            <a:prstDash val="solid"/>
            <a:round/>
            <a:headEnd type="triangle" w="med" len="med"/>
            <a:tailEnd type="triangle" w="med" len="med"/>
          </a:ln>
        </p:spPr>
      </p:cxnSp>
      <p:sp>
        <p:nvSpPr>
          <p:cNvPr id="212" name="Google Shape;212;p34"/>
          <p:cNvSpPr txBox="1"/>
          <p:nvPr/>
        </p:nvSpPr>
        <p:spPr>
          <a:xfrm>
            <a:off x="4294655" y="6236928"/>
            <a:ext cx="3605112" cy="615513"/>
          </a:xfrm>
          <a:prstGeom prst="rect">
            <a:avLst/>
          </a:prstGeom>
          <a:noFill/>
          <a:ln>
            <a:noFill/>
          </a:ln>
        </p:spPr>
        <p:txBody>
          <a:bodyPr spcFirstLastPara="1" wrap="square" lIns="121900" tIns="121900" rIns="121900" bIns="121900" anchor="t" anchorCtr="0">
            <a:spAutoFit/>
          </a:bodyPr>
          <a:lstStyle/>
          <a:p>
            <a:pPr algn="ctr"/>
            <a:r>
              <a:rPr lang="en" sz="2400" dirty="0" err="1">
                <a:latin typeface="STXinwei" panose="02010800040101010101" pitchFamily="2" charset="-122"/>
                <a:ea typeface="STXinwei" panose="02010800040101010101" pitchFamily="2" charset="-122"/>
                <a:cs typeface="Lato"/>
                <a:sym typeface="Lato"/>
              </a:rPr>
              <a:t>空间轴</a:t>
            </a:r>
            <a:r>
              <a:rPr lang="zh-CN" altLang="en-US" sz="2400" dirty="0">
                <a:latin typeface="STXinwei" panose="02010800040101010101" pitchFamily="2" charset="-122"/>
                <a:ea typeface="STXinwei" panose="02010800040101010101" pitchFamily="2" charset="-122"/>
                <a:cs typeface="Lato"/>
                <a:sym typeface="Lato"/>
              </a:rPr>
              <a:t> </a:t>
            </a:r>
            <a:r>
              <a:rPr lang="en-US" altLang="zh-CN" sz="2400" dirty="0">
                <a:latin typeface="STXinwei" panose="02010800040101010101" pitchFamily="2" charset="-122"/>
                <a:ea typeface="STXinwei" panose="02010800040101010101" pitchFamily="2" charset="-122"/>
                <a:cs typeface="Lato"/>
                <a:sym typeface="Lato"/>
              </a:rPr>
              <a:t>/</a:t>
            </a:r>
            <a:r>
              <a:rPr lang="zh-CN" altLang="en-US" sz="2400" dirty="0">
                <a:latin typeface="STXinwei" panose="02010800040101010101" pitchFamily="2" charset="-122"/>
                <a:ea typeface="STXinwei" panose="02010800040101010101" pitchFamily="2" charset="-122"/>
                <a:cs typeface="Lato"/>
                <a:sym typeface="Lato"/>
              </a:rPr>
              <a:t>方位命名空间</a:t>
            </a:r>
            <a:endParaRPr sz="2400" dirty="0">
              <a:latin typeface="STXinwei" panose="02010800040101010101" pitchFamily="2" charset="-122"/>
              <a:ea typeface="STXinwei" panose="02010800040101010101" pitchFamily="2" charset="-122"/>
              <a:cs typeface="Lato"/>
              <a:sym typeface="Lato"/>
            </a:endParaRPr>
          </a:p>
        </p:txBody>
      </p:sp>
      <p:pic>
        <p:nvPicPr>
          <p:cNvPr id="213" name="Google Shape;213;p34">
            <a:hlinkClick r:id="rId3"/>
          </p:cNvPr>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9694376" y="1955342"/>
            <a:ext cx="2268133" cy="2403004"/>
          </a:xfrm>
          <a:prstGeom prst="rect">
            <a:avLst/>
          </a:prstGeom>
          <a:noFill/>
          <a:ln>
            <a:noFill/>
          </a:ln>
        </p:spPr>
      </p:pic>
      <p:sp>
        <p:nvSpPr>
          <p:cNvPr id="214" name="Google Shape;214;p34"/>
          <p:cNvSpPr txBox="1"/>
          <p:nvPr/>
        </p:nvSpPr>
        <p:spPr>
          <a:xfrm>
            <a:off x="9469642" y="4389740"/>
            <a:ext cx="2717600" cy="738623"/>
          </a:xfrm>
          <a:prstGeom prst="rect">
            <a:avLst/>
          </a:prstGeom>
          <a:noFill/>
          <a:ln>
            <a:noFill/>
          </a:ln>
        </p:spPr>
        <p:txBody>
          <a:bodyPr spcFirstLastPara="1" wrap="square" lIns="121900" tIns="121900" rIns="121900" bIns="121900" anchor="t" anchorCtr="0">
            <a:spAutoFit/>
          </a:bodyPr>
          <a:lstStyle/>
          <a:p>
            <a:pPr algn="ctr"/>
            <a:r>
              <a:rPr lang="en" sz="1600" dirty="0">
                <a:latin typeface="STXinwei" panose="02010800040101010101" pitchFamily="2" charset="-122"/>
                <a:ea typeface="STXinwei" panose="02010800040101010101" pitchFamily="2" charset="-122"/>
                <a:cs typeface="Lato"/>
                <a:sym typeface="Lato"/>
              </a:rPr>
              <a:t>Image Source: </a:t>
            </a:r>
          </a:p>
          <a:p>
            <a:pPr algn="ctr"/>
            <a:r>
              <a:rPr lang="en" sz="1600" b="1" dirty="0">
                <a:solidFill>
                  <a:srgbClr val="073763"/>
                </a:solidFill>
                <a:uFill>
                  <a:noFill/>
                </a:uFill>
                <a:latin typeface="STXinwei" panose="02010800040101010101" pitchFamily="2" charset="-122"/>
                <a:ea typeface="STXinwei" panose="02010800040101010101" pitchFamily="2" charset="-122"/>
                <a:cs typeface="Lato"/>
                <a:sym typeface="Lato"/>
                <a:hlinkClick r:id="rId3">
                  <a:extLst>
                    <a:ext uri="{A12FA001-AC4F-418D-AE19-62706E023703}">
                      <ahyp:hlinkClr xmlns:ahyp="http://schemas.microsoft.com/office/drawing/2018/hyperlinkcolor" val="tx"/>
                    </a:ext>
                  </a:extLst>
                </a:hlinkClick>
              </a:rPr>
              <a:t>Wikipedia on </a:t>
            </a:r>
            <a:r>
              <a:rPr lang="en" sz="1600" b="1" dirty="0" err="1">
                <a:solidFill>
                  <a:srgbClr val="073763"/>
                </a:solidFill>
                <a:uFill>
                  <a:noFill/>
                </a:uFill>
                <a:latin typeface="STXinwei" panose="02010800040101010101" pitchFamily="2" charset="-122"/>
                <a:ea typeface="STXinwei" panose="02010800040101010101" pitchFamily="2" charset="-122"/>
                <a:cs typeface="Lato"/>
                <a:sym typeface="Lato"/>
              </a:rPr>
              <a:t>光锥</a:t>
            </a:r>
            <a:r>
              <a:rPr lang="en-US" altLang="zh-CN" sz="1600" b="1" dirty="0">
                <a:solidFill>
                  <a:srgbClr val="073763"/>
                </a:solidFill>
                <a:uFill>
                  <a:noFill/>
                </a:uFill>
                <a:latin typeface="STXinwei" panose="02010800040101010101" pitchFamily="2" charset="-122"/>
                <a:ea typeface="STXinwei" panose="02010800040101010101" pitchFamily="2" charset="-122"/>
                <a:cs typeface="Lato"/>
                <a:sym typeface="Lato"/>
              </a:rPr>
              <a:t>/</a:t>
            </a:r>
            <a:r>
              <a:rPr lang="zh-CN" altLang="en-US" sz="1600" b="1" dirty="0">
                <a:solidFill>
                  <a:srgbClr val="073763"/>
                </a:solidFill>
                <a:uFill>
                  <a:noFill/>
                </a:uFill>
                <a:latin typeface="STXinwei" panose="02010800040101010101" pitchFamily="2" charset="-122"/>
                <a:ea typeface="STXinwei" panose="02010800040101010101" pitchFamily="2" charset="-122"/>
                <a:cs typeface="Lato"/>
                <a:sym typeface="Lato"/>
              </a:rPr>
              <a:t>因果锥</a:t>
            </a:r>
            <a:endParaRPr sz="1600" b="1" dirty="0">
              <a:latin typeface="STXinwei" panose="02010800040101010101" pitchFamily="2" charset="-122"/>
              <a:ea typeface="STXinwei" panose="02010800040101010101" pitchFamily="2" charset="-122"/>
              <a:cs typeface="Lato"/>
              <a:sym typeface="Lato"/>
            </a:endParaRPr>
          </a:p>
        </p:txBody>
      </p:sp>
      <p:pic>
        <p:nvPicPr>
          <p:cNvPr id="3" name="Picture 2">
            <a:extLst>
              <a:ext uri="{FF2B5EF4-FFF2-40B4-BE49-F238E27FC236}">
                <a16:creationId xmlns:a16="http://schemas.microsoft.com/office/drawing/2014/main" id="{4C5F3338-2008-7E49-B386-08B0F87F6016}"/>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3632" y="1639429"/>
            <a:ext cx="706359" cy="706359"/>
          </a:xfrm>
          <a:prstGeom prst="rect">
            <a:avLst/>
          </a:prstGeom>
        </p:spPr>
      </p:pic>
      <p:sp>
        <p:nvSpPr>
          <p:cNvPr id="23" name="Google Shape;209;p34">
            <a:extLst>
              <a:ext uri="{FF2B5EF4-FFF2-40B4-BE49-F238E27FC236}">
                <a16:creationId xmlns:a16="http://schemas.microsoft.com/office/drawing/2014/main" id="{8EE0F747-8A79-224D-9E6E-BAF440C5E4BD}"/>
              </a:ext>
            </a:extLst>
          </p:cNvPr>
          <p:cNvSpPr txBox="1"/>
          <p:nvPr/>
        </p:nvSpPr>
        <p:spPr>
          <a:xfrm>
            <a:off x="7584990" y="3021827"/>
            <a:ext cx="1912400" cy="738800"/>
          </a:xfrm>
          <a:prstGeom prst="rect">
            <a:avLst/>
          </a:prstGeom>
          <a:noFill/>
          <a:ln>
            <a:noFill/>
          </a:ln>
        </p:spPr>
        <p:txBody>
          <a:bodyPr spcFirstLastPara="1" wrap="square" lIns="121900" tIns="121900" rIns="121900" bIns="121900" anchor="ctr" anchorCtr="0">
            <a:noAutofit/>
          </a:bodyPr>
          <a:lstStyle/>
          <a:p>
            <a:pPr algn="ctr"/>
            <a:r>
              <a:rPr lang="en" sz="2400" b="1" dirty="0" err="1">
                <a:latin typeface="STXinwei" panose="02010800040101010101" pitchFamily="2" charset="-122"/>
                <a:ea typeface="STXinwei" panose="02010800040101010101" pitchFamily="2" charset="-122"/>
                <a:cs typeface="Lato"/>
                <a:sym typeface="Lato"/>
              </a:rPr>
              <a:t>公共空间</a:t>
            </a:r>
            <a:endParaRPr sz="2400" b="1" dirty="0">
              <a:latin typeface="STXinwei" panose="02010800040101010101" pitchFamily="2" charset="-122"/>
              <a:ea typeface="STXinwei" panose="02010800040101010101" pitchFamily="2" charset="-122"/>
              <a:cs typeface="Lato"/>
              <a:sym typeface="Lato"/>
            </a:endParaRPr>
          </a:p>
        </p:txBody>
      </p:sp>
      <p:sp>
        <p:nvSpPr>
          <p:cNvPr id="26" name="Google Shape;212;p34">
            <a:extLst>
              <a:ext uri="{FF2B5EF4-FFF2-40B4-BE49-F238E27FC236}">
                <a16:creationId xmlns:a16="http://schemas.microsoft.com/office/drawing/2014/main" id="{C9D62496-3989-5746-B4B1-C7FA8371170C}"/>
              </a:ext>
            </a:extLst>
          </p:cNvPr>
          <p:cNvSpPr txBox="1"/>
          <p:nvPr/>
        </p:nvSpPr>
        <p:spPr>
          <a:xfrm>
            <a:off x="120353" y="2474624"/>
            <a:ext cx="521558" cy="3939500"/>
          </a:xfrm>
          <a:prstGeom prst="rect">
            <a:avLst/>
          </a:prstGeom>
          <a:noFill/>
          <a:ln>
            <a:noFill/>
          </a:ln>
        </p:spPr>
        <p:txBody>
          <a:bodyPr spcFirstLastPara="1" wrap="square" lIns="121900" tIns="121900" rIns="121900" bIns="121900" anchor="t" anchorCtr="0">
            <a:spAutoFit/>
          </a:bodyPr>
          <a:lstStyle/>
          <a:p>
            <a:pPr algn="ctr"/>
            <a:r>
              <a:rPr lang="en" sz="2400" dirty="0" err="1">
                <a:latin typeface="STXinwei" panose="02010800040101010101" pitchFamily="2" charset="-122"/>
                <a:ea typeface="STXinwei" panose="02010800040101010101" pitchFamily="2" charset="-122"/>
                <a:cs typeface="Lato"/>
                <a:sym typeface="Lato"/>
              </a:rPr>
              <a:t>时</a:t>
            </a:r>
            <a:endParaRPr lang="en" sz="2400" dirty="0">
              <a:latin typeface="STXinwei" panose="02010800040101010101" pitchFamily="2" charset="-122"/>
              <a:ea typeface="STXinwei" panose="02010800040101010101" pitchFamily="2" charset="-122"/>
              <a:cs typeface="Lato"/>
              <a:sym typeface="Lato"/>
            </a:endParaRPr>
          </a:p>
          <a:p>
            <a:pPr algn="ctr"/>
            <a:r>
              <a:rPr lang="en" sz="2400" dirty="0" err="1">
                <a:latin typeface="STXinwei" panose="02010800040101010101" pitchFamily="2" charset="-122"/>
                <a:ea typeface="STXinwei" panose="02010800040101010101" pitchFamily="2" charset="-122"/>
                <a:cs typeface="Lato"/>
                <a:sym typeface="Lato"/>
              </a:rPr>
              <a:t>间</a:t>
            </a:r>
            <a:endParaRPr lang="en" sz="2400" dirty="0">
              <a:latin typeface="STXinwei" panose="02010800040101010101" pitchFamily="2" charset="-122"/>
              <a:ea typeface="STXinwei" panose="02010800040101010101" pitchFamily="2" charset="-122"/>
              <a:cs typeface="Lato"/>
              <a:sym typeface="Lato"/>
            </a:endParaRPr>
          </a:p>
          <a:p>
            <a:pPr algn="ctr"/>
            <a:r>
              <a:rPr lang="en" sz="2400" dirty="0" err="1">
                <a:latin typeface="STXinwei" panose="02010800040101010101" pitchFamily="2" charset="-122"/>
                <a:ea typeface="STXinwei" panose="02010800040101010101" pitchFamily="2" charset="-122"/>
                <a:cs typeface="Lato"/>
                <a:sym typeface="Lato"/>
              </a:rPr>
              <a:t>轴</a:t>
            </a:r>
            <a:endParaRPr lang="en" sz="2400" dirty="0">
              <a:latin typeface="STXinwei" panose="02010800040101010101" pitchFamily="2" charset="-122"/>
              <a:ea typeface="STXinwei" panose="02010800040101010101" pitchFamily="2" charset="-122"/>
              <a:cs typeface="Lato"/>
              <a:sym typeface="Lato"/>
            </a:endParaRPr>
          </a:p>
          <a:p>
            <a:pPr algn="ctr"/>
            <a:r>
              <a:rPr lang="en-US" altLang="zh-CN" sz="2400" dirty="0">
                <a:latin typeface="STXinwei" panose="02010800040101010101" pitchFamily="2" charset="-122"/>
                <a:ea typeface="STXinwei" panose="02010800040101010101" pitchFamily="2" charset="-122"/>
                <a:cs typeface="Lato"/>
                <a:sym typeface="Lato"/>
              </a:rPr>
              <a:t>/</a:t>
            </a:r>
          </a:p>
          <a:p>
            <a:pPr algn="ctr"/>
            <a:r>
              <a:rPr lang="zh-CN" altLang="en-US" sz="2400" dirty="0">
                <a:latin typeface="STXinwei" panose="02010800040101010101" pitchFamily="2" charset="-122"/>
                <a:ea typeface="STXinwei" panose="02010800040101010101" pitchFamily="2" charset="-122"/>
                <a:cs typeface="Lato"/>
                <a:sym typeface="Lato"/>
              </a:rPr>
              <a:t>时序命名空间</a:t>
            </a:r>
            <a:endParaRPr sz="2400" dirty="0">
              <a:latin typeface="STXinwei" panose="02010800040101010101" pitchFamily="2" charset="-122"/>
              <a:ea typeface="STXinwei" panose="02010800040101010101" pitchFamily="2" charset="-122"/>
              <a:cs typeface="Lato"/>
              <a:sym typeface="Lato"/>
            </a:endParaRPr>
          </a:p>
        </p:txBody>
      </p:sp>
      <p:cxnSp>
        <p:nvCxnSpPr>
          <p:cNvPr id="27" name="Google Shape;211;p34">
            <a:extLst>
              <a:ext uri="{FF2B5EF4-FFF2-40B4-BE49-F238E27FC236}">
                <a16:creationId xmlns:a16="http://schemas.microsoft.com/office/drawing/2014/main" id="{678D9426-3D23-D04B-ADA7-0B2285579533}"/>
              </a:ext>
            </a:extLst>
          </p:cNvPr>
          <p:cNvCxnSpPr>
            <a:cxnSpLocks/>
          </p:cNvCxnSpPr>
          <p:nvPr/>
        </p:nvCxnSpPr>
        <p:spPr>
          <a:xfrm flipV="1">
            <a:off x="772980" y="717518"/>
            <a:ext cx="0" cy="5537816"/>
          </a:xfrm>
          <a:prstGeom prst="straightConnector1">
            <a:avLst/>
          </a:prstGeom>
          <a:noFill/>
          <a:ln w="76200" cap="flat" cmpd="sng">
            <a:solidFill>
              <a:schemeClr val="dk2"/>
            </a:solidFill>
            <a:prstDash val="solid"/>
            <a:round/>
            <a:headEnd type="none" w="med" len="med"/>
            <a:tailEnd type="triangle" w="med" len="med"/>
          </a:ln>
        </p:spPr>
      </p:cxnSp>
      <p:sp>
        <p:nvSpPr>
          <p:cNvPr id="35" name="Google Shape;212;p34">
            <a:extLst>
              <a:ext uri="{FF2B5EF4-FFF2-40B4-BE49-F238E27FC236}">
                <a16:creationId xmlns:a16="http://schemas.microsoft.com/office/drawing/2014/main" id="{A1C8DA78-EFDB-F84C-8060-CD6741F72171}"/>
              </a:ext>
            </a:extLst>
          </p:cNvPr>
          <p:cNvSpPr txBox="1"/>
          <p:nvPr/>
        </p:nvSpPr>
        <p:spPr>
          <a:xfrm rot="1708551">
            <a:off x="1961440" y="1922349"/>
            <a:ext cx="3032906" cy="492402"/>
          </a:xfrm>
          <a:prstGeom prst="rect">
            <a:avLst/>
          </a:prstGeom>
          <a:solidFill>
            <a:schemeClr val="bg1"/>
          </a:solidFill>
          <a:ln>
            <a:noFill/>
          </a:ln>
        </p:spPr>
        <p:txBody>
          <a:bodyPr spcFirstLastPara="1" wrap="square" lIns="121900" tIns="121900" rIns="121900" bIns="121900" anchor="t" anchorCtr="0">
            <a:spAutoFit/>
          </a:bodyPr>
          <a:lstStyle/>
          <a:p>
            <a:pPr algn="ctr"/>
            <a:r>
              <a:rPr lang="en" sz="1600" dirty="0" err="1">
                <a:solidFill>
                  <a:srgbClr val="0070C0"/>
                </a:solidFill>
                <a:latin typeface="STXinwei" panose="02010800040101010101" pitchFamily="2" charset="-122"/>
                <a:ea typeface="STXinwei" panose="02010800040101010101" pitchFamily="2" charset="-122"/>
                <a:cs typeface="Lato"/>
                <a:sym typeface="Lato"/>
              </a:rPr>
              <a:t>物理事件交互影响的效力边界</a:t>
            </a:r>
            <a:endParaRPr sz="1600" dirty="0">
              <a:solidFill>
                <a:srgbClr val="0070C0"/>
              </a:solidFill>
              <a:latin typeface="STXinwei" panose="02010800040101010101" pitchFamily="2" charset="-122"/>
              <a:ea typeface="STXinwei" panose="02010800040101010101" pitchFamily="2" charset="-122"/>
              <a:cs typeface="Lato"/>
              <a:sym typeface="Lato"/>
            </a:endParaRPr>
          </a:p>
        </p:txBody>
      </p:sp>
      <p:sp>
        <p:nvSpPr>
          <p:cNvPr id="36" name="Google Shape;212;p34">
            <a:extLst>
              <a:ext uri="{FF2B5EF4-FFF2-40B4-BE49-F238E27FC236}">
                <a16:creationId xmlns:a16="http://schemas.microsoft.com/office/drawing/2014/main" id="{D936D70B-2D39-C94E-9840-87A36C424620}"/>
              </a:ext>
            </a:extLst>
          </p:cNvPr>
          <p:cNvSpPr txBox="1"/>
          <p:nvPr/>
        </p:nvSpPr>
        <p:spPr>
          <a:xfrm rot="19897016">
            <a:off x="7283117" y="1888067"/>
            <a:ext cx="2912588" cy="492402"/>
          </a:xfrm>
          <a:prstGeom prst="rect">
            <a:avLst/>
          </a:prstGeom>
          <a:solidFill>
            <a:schemeClr val="bg1"/>
          </a:solidFill>
          <a:ln>
            <a:noFill/>
          </a:ln>
        </p:spPr>
        <p:txBody>
          <a:bodyPr spcFirstLastPara="1" wrap="square" lIns="121900" tIns="121900" rIns="121900" bIns="121900" anchor="t" anchorCtr="0">
            <a:spAutoFit/>
          </a:bodyPr>
          <a:lstStyle/>
          <a:p>
            <a:pPr algn="ctr"/>
            <a:r>
              <a:rPr lang="en" sz="1600" dirty="0" err="1">
                <a:solidFill>
                  <a:srgbClr val="0070C0"/>
                </a:solidFill>
                <a:latin typeface="STXinwei" panose="02010800040101010101" pitchFamily="2" charset="-122"/>
                <a:ea typeface="STXinwei" panose="02010800040101010101" pitchFamily="2" charset="-122"/>
                <a:cs typeface="Lato"/>
                <a:sym typeface="Lato"/>
              </a:rPr>
              <a:t>物理事件交互影响的效力边界</a:t>
            </a:r>
            <a:endParaRPr sz="1600" dirty="0">
              <a:solidFill>
                <a:srgbClr val="0070C0"/>
              </a:solidFill>
              <a:latin typeface="STXinwei" panose="02010800040101010101" pitchFamily="2" charset="-122"/>
              <a:ea typeface="STXinwei" panose="02010800040101010101" pitchFamily="2" charset="-122"/>
              <a:cs typeface="Lato"/>
              <a:sym typeface="Lato"/>
            </a:endParaRPr>
          </a:p>
        </p:txBody>
      </p:sp>
      <p:sp>
        <p:nvSpPr>
          <p:cNvPr id="43" name="Google Shape;212;p34">
            <a:extLst>
              <a:ext uri="{FF2B5EF4-FFF2-40B4-BE49-F238E27FC236}">
                <a16:creationId xmlns:a16="http://schemas.microsoft.com/office/drawing/2014/main" id="{E3A63954-2503-7246-868F-08056DE8971C}"/>
              </a:ext>
            </a:extLst>
          </p:cNvPr>
          <p:cNvSpPr txBox="1"/>
          <p:nvPr/>
        </p:nvSpPr>
        <p:spPr>
          <a:xfrm rot="19722381">
            <a:off x="2151665" y="4483486"/>
            <a:ext cx="2967796" cy="492402"/>
          </a:xfrm>
          <a:prstGeom prst="rect">
            <a:avLst/>
          </a:prstGeom>
          <a:solidFill>
            <a:schemeClr val="bg1"/>
          </a:solidFill>
          <a:ln>
            <a:noFill/>
          </a:ln>
        </p:spPr>
        <p:txBody>
          <a:bodyPr spcFirstLastPara="1" wrap="square" lIns="121900" tIns="121900" rIns="121900" bIns="121900" anchor="t" anchorCtr="0">
            <a:spAutoFit/>
          </a:bodyPr>
          <a:lstStyle/>
          <a:p>
            <a:pPr algn="ctr"/>
            <a:r>
              <a:rPr lang="en" sz="1600" dirty="0" err="1">
                <a:solidFill>
                  <a:srgbClr val="FF0000"/>
                </a:solidFill>
                <a:latin typeface="STXinwei" panose="02010800040101010101" pitchFamily="2" charset="-122"/>
                <a:ea typeface="STXinwei" panose="02010800040101010101" pitchFamily="2" charset="-122"/>
                <a:cs typeface="Lato"/>
                <a:sym typeface="Lato"/>
              </a:rPr>
              <a:t>物理事件交互影响的效力边界</a:t>
            </a:r>
            <a:endParaRPr sz="1600" dirty="0">
              <a:solidFill>
                <a:srgbClr val="FF0000"/>
              </a:solidFill>
              <a:latin typeface="STXinwei" panose="02010800040101010101" pitchFamily="2" charset="-122"/>
              <a:ea typeface="STXinwei" panose="02010800040101010101" pitchFamily="2" charset="-122"/>
              <a:cs typeface="Lato"/>
              <a:sym typeface="Lato"/>
            </a:endParaRPr>
          </a:p>
        </p:txBody>
      </p:sp>
      <p:sp>
        <p:nvSpPr>
          <p:cNvPr id="44" name="Google Shape;212;p34">
            <a:extLst>
              <a:ext uri="{FF2B5EF4-FFF2-40B4-BE49-F238E27FC236}">
                <a16:creationId xmlns:a16="http://schemas.microsoft.com/office/drawing/2014/main" id="{031D1650-B3C2-6447-BED7-9B5912721268}"/>
              </a:ext>
            </a:extLst>
          </p:cNvPr>
          <p:cNvSpPr txBox="1"/>
          <p:nvPr/>
        </p:nvSpPr>
        <p:spPr>
          <a:xfrm rot="1879250">
            <a:off x="7131403" y="4505646"/>
            <a:ext cx="2921097" cy="492402"/>
          </a:xfrm>
          <a:prstGeom prst="rect">
            <a:avLst/>
          </a:prstGeom>
          <a:solidFill>
            <a:schemeClr val="bg1"/>
          </a:solidFill>
          <a:ln>
            <a:noFill/>
          </a:ln>
        </p:spPr>
        <p:txBody>
          <a:bodyPr spcFirstLastPara="1" wrap="square" lIns="121900" tIns="121900" rIns="121900" bIns="121900" anchor="t" anchorCtr="0">
            <a:spAutoFit/>
          </a:bodyPr>
          <a:lstStyle/>
          <a:p>
            <a:pPr algn="ctr"/>
            <a:r>
              <a:rPr lang="en" sz="1600" dirty="0" err="1">
                <a:solidFill>
                  <a:srgbClr val="FF0000"/>
                </a:solidFill>
                <a:latin typeface="STXinwei" panose="02010800040101010101" pitchFamily="2" charset="-122"/>
                <a:ea typeface="STXinwei" panose="02010800040101010101" pitchFamily="2" charset="-122"/>
                <a:cs typeface="Lato"/>
                <a:sym typeface="Lato"/>
              </a:rPr>
              <a:t>物理事件交互影响的效力边界</a:t>
            </a:r>
            <a:endParaRPr sz="1600" dirty="0">
              <a:solidFill>
                <a:srgbClr val="FF0000"/>
              </a:solidFill>
              <a:latin typeface="STXinwei" panose="02010800040101010101" pitchFamily="2" charset="-122"/>
              <a:ea typeface="STXinwei" panose="02010800040101010101" pitchFamily="2" charset="-122"/>
              <a:cs typeface="Lato"/>
              <a:sym typeface="Lato"/>
            </a:endParaRPr>
          </a:p>
        </p:txBody>
      </p:sp>
      <p:sp>
        <p:nvSpPr>
          <p:cNvPr id="52" name="Google Shape;215;p34">
            <a:extLst>
              <a:ext uri="{FF2B5EF4-FFF2-40B4-BE49-F238E27FC236}">
                <a16:creationId xmlns:a16="http://schemas.microsoft.com/office/drawing/2014/main" id="{ED5D63FA-3C04-824B-9335-69F6C03D290D}"/>
              </a:ext>
            </a:extLst>
          </p:cNvPr>
          <p:cNvSpPr txBox="1"/>
          <p:nvPr/>
        </p:nvSpPr>
        <p:spPr>
          <a:xfrm>
            <a:off x="4879762" y="5147134"/>
            <a:ext cx="2434899" cy="738800"/>
          </a:xfrm>
          <a:prstGeom prst="rect">
            <a:avLst/>
          </a:prstGeom>
          <a:noFill/>
          <a:ln>
            <a:noFill/>
          </a:ln>
        </p:spPr>
        <p:txBody>
          <a:bodyPr spcFirstLastPara="1" wrap="square" lIns="121900" tIns="121900" rIns="121900" bIns="121900" anchor="ctr" anchorCtr="0">
            <a:noAutofit/>
          </a:bodyPr>
          <a:lstStyle/>
          <a:p>
            <a:pPr algn="ctr"/>
            <a:r>
              <a:rPr lang="en-TW" sz="2400" b="1" dirty="0">
                <a:solidFill>
                  <a:srgbClr val="FF0000"/>
                </a:solidFill>
                <a:latin typeface="STXinwei" panose="02010800040101010101" pitchFamily="2" charset="-122"/>
                <a:ea typeface="STXinwei" panose="02010800040101010101" pitchFamily="2" charset="-122"/>
                <a:cs typeface="Lato"/>
                <a:sym typeface="Lato"/>
              </a:rPr>
              <a:t>影响力交互空间</a:t>
            </a:r>
            <a:endParaRPr sz="2400" b="1" dirty="0">
              <a:solidFill>
                <a:srgbClr val="FF0000"/>
              </a:solidFill>
              <a:latin typeface="STXinwei" panose="02010800040101010101" pitchFamily="2" charset="-122"/>
              <a:ea typeface="STXinwei" panose="02010800040101010101" pitchFamily="2" charset="-122"/>
              <a:cs typeface="Lato"/>
              <a:sym typeface="Lato"/>
            </a:endParaRPr>
          </a:p>
        </p:txBody>
      </p:sp>
      <p:sp>
        <p:nvSpPr>
          <p:cNvPr id="53" name="Google Shape;215;p34">
            <a:extLst>
              <a:ext uri="{FF2B5EF4-FFF2-40B4-BE49-F238E27FC236}">
                <a16:creationId xmlns:a16="http://schemas.microsoft.com/office/drawing/2014/main" id="{36252A04-F996-8944-80B9-C813576ADA79}"/>
              </a:ext>
            </a:extLst>
          </p:cNvPr>
          <p:cNvSpPr txBox="1"/>
          <p:nvPr/>
        </p:nvSpPr>
        <p:spPr>
          <a:xfrm>
            <a:off x="5141011" y="892232"/>
            <a:ext cx="1912400" cy="738800"/>
          </a:xfrm>
          <a:prstGeom prst="rect">
            <a:avLst/>
          </a:prstGeom>
          <a:noFill/>
          <a:ln>
            <a:noFill/>
          </a:ln>
        </p:spPr>
        <p:txBody>
          <a:bodyPr spcFirstLastPara="1" wrap="square" lIns="121900" tIns="121900" rIns="121900" bIns="121900" anchor="ctr" anchorCtr="0">
            <a:noAutofit/>
          </a:bodyPr>
          <a:lstStyle/>
          <a:p>
            <a:pPr algn="ctr"/>
            <a:r>
              <a:rPr lang="en-TW" sz="2400" b="1" dirty="0">
                <a:solidFill>
                  <a:srgbClr val="0070C0"/>
                </a:solidFill>
                <a:latin typeface="STXinwei" panose="02010800040101010101" pitchFamily="2" charset="-122"/>
                <a:ea typeface="STXinwei" panose="02010800040101010101" pitchFamily="2" charset="-122"/>
                <a:cs typeface="Lato"/>
                <a:sym typeface="Lato"/>
              </a:rPr>
              <a:t>影响力空间</a:t>
            </a:r>
            <a:endParaRPr sz="2400" b="1" dirty="0">
              <a:solidFill>
                <a:srgbClr val="0070C0"/>
              </a:solidFill>
              <a:latin typeface="STXinwei" panose="02010800040101010101" pitchFamily="2" charset="-122"/>
              <a:ea typeface="STXinwei" panose="02010800040101010101" pitchFamily="2" charset="-122"/>
              <a:cs typeface="Lato"/>
              <a:sym typeface="Lato"/>
            </a:endParaRPr>
          </a:p>
        </p:txBody>
      </p:sp>
      <p:pic>
        <p:nvPicPr>
          <p:cNvPr id="28" name="Picture 27">
            <a:extLst>
              <a:ext uri="{FF2B5EF4-FFF2-40B4-BE49-F238E27FC236}">
                <a16:creationId xmlns:a16="http://schemas.microsoft.com/office/drawing/2014/main" id="{86A221F0-DE3B-E240-8BEA-C1DF8D390F2C}"/>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l="30434" t="19972" r="30434" b="16818"/>
          <a:stretch/>
        </p:blipFill>
        <p:spPr>
          <a:xfrm>
            <a:off x="5555071" y="3791933"/>
            <a:ext cx="1177182" cy="1069595"/>
          </a:xfrm>
          <a:prstGeom prst="rect">
            <a:avLst/>
          </a:prstGeom>
        </p:spPr>
      </p:pic>
      <p:pic>
        <p:nvPicPr>
          <p:cNvPr id="30" name="Picture 29">
            <a:extLst>
              <a:ext uri="{FF2B5EF4-FFF2-40B4-BE49-F238E27FC236}">
                <a16:creationId xmlns:a16="http://schemas.microsoft.com/office/drawing/2014/main" id="{8F339E99-546A-7141-8668-321216A5B280}"/>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l="30434" t="19972" r="30434" b="16818"/>
          <a:stretch/>
        </p:blipFill>
        <p:spPr>
          <a:xfrm>
            <a:off x="5555071" y="2045073"/>
            <a:ext cx="1139163" cy="1035051"/>
          </a:xfrm>
          <a:prstGeom prst="rect">
            <a:avLst/>
          </a:prstGeom>
        </p:spPr>
      </p:pic>
    </p:spTree>
    <p:extLst>
      <p:ext uri="{BB962C8B-B14F-4D97-AF65-F5344CB8AC3E}">
        <p14:creationId xmlns:p14="http://schemas.microsoft.com/office/powerpoint/2010/main" val="17879432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31"/>
          <p:cNvSpPr txBox="1">
            <a:spLocks noGrp="1"/>
          </p:cNvSpPr>
          <p:nvPr>
            <p:ph type="title"/>
          </p:nvPr>
        </p:nvSpPr>
        <p:spPr>
          <a:xfrm>
            <a:off x="417981" y="252800"/>
            <a:ext cx="11360800" cy="763600"/>
          </a:xfrm>
          <a:prstGeom prst="rect">
            <a:avLst/>
          </a:prstGeom>
          <a:ln w="9525" cap="flat" cmpd="sng">
            <a:noFill/>
            <a:prstDash val="solid"/>
            <a:round/>
            <a:headEnd type="none" w="sm" len="sm"/>
            <a:tailEnd type="none" w="sm" len="sm"/>
          </a:ln>
        </p:spPr>
        <p:txBody>
          <a:bodyPr spcFirstLastPara="1" vert="horz" wrap="square" lIns="121900" tIns="121900" rIns="121900" bIns="121900" rtlCol="0" anchor="t" anchorCtr="0">
            <a:normAutofit fontScale="90000"/>
          </a:bodyPr>
          <a:lstStyle/>
          <a:p>
            <a:pPr algn="ctr" defTabSz="914332">
              <a:defRPr/>
            </a:pPr>
            <a:r>
              <a:rPr lang="en" sz="2400" dirty="0" err="1">
                <a:solidFill>
                  <a:srgbClr val="C00000"/>
                </a:solidFill>
                <a:latin typeface="STXinwei" panose="02010800040101010101" pitchFamily="2" charset="-122"/>
                <a:ea typeface="STXinwei" panose="02010800040101010101" pitchFamily="2" charset="-122"/>
                <a:cs typeface="Arial" charset="0"/>
              </a:rPr>
              <a:t>判别系统设计方法论的优劣</a:t>
            </a:r>
            <a:r>
              <a:rPr lang="zh-CN" altLang="en-US" sz="2400" dirty="0">
                <a:solidFill>
                  <a:srgbClr val="C00000"/>
                </a:solidFill>
                <a:latin typeface="STXinwei" panose="02010800040101010101" pitchFamily="2" charset="-122"/>
                <a:ea typeface="STXinwei" panose="02010800040101010101" pitchFamily="2" charset="-122"/>
                <a:cs typeface="Arial" charset="0"/>
              </a:rPr>
              <a:t>？</a:t>
            </a:r>
            <a:br>
              <a:rPr lang="en-US" altLang="zh-CN" sz="2400" dirty="0">
                <a:solidFill>
                  <a:srgbClr val="C00000"/>
                </a:solidFill>
                <a:latin typeface="STXinwei" panose="02010800040101010101" pitchFamily="2" charset="-122"/>
                <a:ea typeface="STXinwei" panose="02010800040101010101" pitchFamily="2" charset="-122"/>
                <a:cs typeface="Arial" charset="0"/>
              </a:rPr>
            </a:br>
            <a:r>
              <a:rPr lang="en-US" altLang="zh-CN" sz="2400" dirty="0">
                <a:solidFill>
                  <a:srgbClr val="C00000"/>
                </a:solidFill>
                <a:latin typeface="STXinwei" panose="02010800040101010101" pitchFamily="2" charset="-122"/>
                <a:ea typeface="STXinwei" panose="02010800040101010101" pitchFamily="2" charset="-122"/>
                <a:cs typeface="Arial" charset="0"/>
              </a:rPr>
              <a:t>(Patrick &amp; </a:t>
            </a:r>
            <a:r>
              <a:rPr lang="en-US" altLang="zh-CN" sz="2400" dirty="0" err="1">
                <a:solidFill>
                  <a:srgbClr val="C00000"/>
                </a:solidFill>
                <a:latin typeface="STXinwei" panose="02010800040101010101" pitchFamily="2" charset="-122"/>
                <a:ea typeface="STXinwei" panose="02010800040101010101" pitchFamily="2" charset="-122"/>
                <a:cs typeface="Arial" charset="0"/>
              </a:rPr>
              <a:t>Radhia</a:t>
            </a:r>
            <a:r>
              <a:rPr lang="en-US" altLang="zh-CN" sz="2400" dirty="0">
                <a:solidFill>
                  <a:srgbClr val="C00000"/>
                </a:solidFill>
                <a:latin typeface="STXinwei" panose="02010800040101010101" pitchFamily="2" charset="-122"/>
                <a:ea typeface="STXinwei" panose="02010800040101010101" pitchFamily="2" charset="-122"/>
                <a:cs typeface="Arial" charset="0"/>
              </a:rPr>
              <a:t> </a:t>
            </a:r>
            <a:r>
              <a:rPr lang="en-US" altLang="zh-CN" sz="2400" dirty="0" err="1">
                <a:solidFill>
                  <a:srgbClr val="C00000"/>
                </a:solidFill>
                <a:latin typeface="STXinwei" panose="02010800040101010101" pitchFamily="2" charset="-122"/>
                <a:ea typeface="STXinwei" panose="02010800040101010101" pitchFamily="2" charset="-122"/>
                <a:cs typeface="Arial" charset="0"/>
              </a:rPr>
              <a:t>Cousot</a:t>
            </a:r>
            <a:r>
              <a:rPr lang="zh-CN" altLang="en-US" sz="2400" dirty="0">
                <a:solidFill>
                  <a:srgbClr val="C00000"/>
                </a:solidFill>
                <a:latin typeface="STXinwei" panose="02010800040101010101" pitchFamily="2" charset="-122"/>
                <a:ea typeface="STXinwei" panose="02010800040101010101" pitchFamily="2" charset="-122"/>
                <a:cs typeface="Arial" charset="0"/>
              </a:rPr>
              <a:t>的核心主张</a:t>
            </a:r>
            <a:r>
              <a:rPr lang="en-US" altLang="zh-CN" sz="2400" dirty="0">
                <a:solidFill>
                  <a:srgbClr val="C00000"/>
                </a:solidFill>
                <a:latin typeface="STXinwei" panose="02010800040101010101" pitchFamily="2" charset="-122"/>
                <a:ea typeface="STXinwei" panose="02010800040101010101" pitchFamily="2" charset="-122"/>
                <a:cs typeface="Arial" charset="0"/>
              </a:rPr>
              <a:t>)</a:t>
            </a:r>
            <a:endParaRPr sz="2400" dirty="0">
              <a:solidFill>
                <a:srgbClr val="C00000"/>
              </a:solidFill>
              <a:latin typeface="STXinwei" panose="02010800040101010101" pitchFamily="2" charset="-122"/>
              <a:ea typeface="STXinwei" panose="02010800040101010101" pitchFamily="2" charset="-122"/>
              <a:cs typeface="Arial" charset="0"/>
            </a:endParaRPr>
          </a:p>
        </p:txBody>
      </p:sp>
      <p:pic>
        <p:nvPicPr>
          <p:cNvPr id="155" name="Google Shape;155;p31"/>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1553843" y="3153911"/>
            <a:ext cx="1494935" cy="1494935"/>
          </a:xfrm>
          <a:prstGeom prst="rect">
            <a:avLst/>
          </a:prstGeom>
          <a:noFill/>
          <a:ln>
            <a:noFill/>
          </a:ln>
        </p:spPr>
      </p:pic>
      <p:sp>
        <p:nvSpPr>
          <p:cNvPr id="156" name="Google Shape;156;p31"/>
          <p:cNvSpPr txBox="1"/>
          <p:nvPr/>
        </p:nvSpPr>
        <p:spPr>
          <a:xfrm>
            <a:off x="1003111" y="1016400"/>
            <a:ext cx="2596400" cy="738800"/>
          </a:xfrm>
          <a:prstGeom prst="rect">
            <a:avLst/>
          </a:prstGeom>
          <a:noFill/>
          <a:ln>
            <a:noFill/>
          </a:ln>
        </p:spPr>
        <p:txBody>
          <a:bodyPr spcFirstLastPara="1" wrap="square" lIns="121900" tIns="121900" rIns="121900" bIns="121900" anchor="ctr" anchorCtr="0">
            <a:noAutofit/>
          </a:bodyPr>
          <a:lstStyle/>
          <a:p>
            <a:pPr algn="ctr"/>
            <a:r>
              <a:rPr lang="en" sz="3200" b="1">
                <a:solidFill>
                  <a:srgbClr val="0B5394"/>
                </a:solidFill>
                <a:uFill>
                  <a:noFill/>
                </a:uFill>
                <a:latin typeface="Lato"/>
                <a:ea typeface="Lato"/>
                <a:cs typeface="Lato"/>
                <a:sym typeface="Lato"/>
                <a:hlinkClick r:id="rId4">
                  <a:extLst>
                    <a:ext uri="{A12FA001-AC4F-418D-AE19-62706E023703}">
                      <ahyp:hlinkClr xmlns:ahyp="http://schemas.microsoft.com/office/drawing/2018/hyperlinkcolor" val="tx"/>
                    </a:ext>
                  </a:extLst>
                </a:hlinkClick>
              </a:rPr>
              <a:t>Soundness</a:t>
            </a:r>
            <a:endParaRPr sz="3200" b="1">
              <a:solidFill>
                <a:srgbClr val="0B5394"/>
              </a:solidFill>
              <a:latin typeface="Lato"/>
              <a:ea typeface="Lato"/>
              <a:cs typeface="Lato"/>
              <a:sym typeface="Lato"/>
            </a:endParaRPr>
          </a:p>
        </p:txBody>
      </p:sp>
      <p:sp>
        <p:nvSpPr>
          <p:cNvPr id="157" name="Google Shape;157;p31"/>
          <p:cNvSpPr txBox="1"/>
          <p:nvPr/>
        </p:nvSpPr>
        <p:spPr>
          <a:xfrm>
            <a:off x="5041311" y="1016400"/>
            <a:ext cx="2040000" cy="738800"/>
          </a:xfrm>
          <a:prstGeom prst="rect">
            <a:avLst/>
          </a:prstGeom>
          <a:noFill/>
          <a:ln>
            <a:noFill/>
          </a:ln>
        </p:spPr>
        <p:txBody>
          <a:bodyPr spcFirstLastPara="1" wrap="square" lIns="121900" tIns="121900" rIns="121900" bIns="121900" anchor="ctr" anchorCtr="0">
            <a:noAutofit/>
          </a:bodyPr>
          <a:lstStyle/>
          <a:p>
            <a:pPr algn="ctr"/>
            <a:r>
              <a:rPr lang="en" sz="3200" b="1">
                <a:solidFill>
                  <a:srgbClr val="1C4587"/>
                </a:solidFill>
                <a:uFill>
                  <a:noFill/>
                </a:uFill>
                <a:latin typeface="Lato"/>
                <a:ea typeface="Lato"/>
                <a:cs typeface="Lato"/>
                <a:sym typeface="Lato"/>
                <a:hlinkClick r:id="rId5">
                  <a:extLst>
                    <a:ext uri="{A12FA001-AC4F-418D-AE19-62706E023703}">
                      <ahyp:hlinkClr xmlns:ahyp="http://schemas.microsoft.com/office/drawing/2018/hyperlinkcolor" val="tx"/>
                    </a:ext>
                  </a:extLst>
                </a:hlinkClick>
              </a:rPr>
              <a:t>Precision</a:t>
            </a:r>
            <a:endParaRPr sz="3200" b="1">
              <a:solidFill>
                <a:srgbClr val="1C4587"/>
              </a:solidFill>
              <a:latin typeface="Lato"/>
              <a:ea typeface="Lato"/>
              <a:cs typeface="Lato"/>
              <a:sym typeface="Lato"/>
            </a:endParaRPr>
          </a:p>
        </p:txBody>
      </p:sp>
      <p:sp>
        <p:nvSpPr>
          <p:cNvPr id="158" name="Google Shape;158;p31"/>
          <p:cNvSpPr txBox="1"/>
          <p:nvPr/>
        </p:nvSpPr>
        <p:spPr>
          <a:xfrm>
            <a:off x="8641978" y="1016400"/>
            <a:ext cx="2517200" cy="738800"/>
          </a:xfrm>
          <a:prstGeom prst="rect">
            <a:avLst/>
          </a:prstGeom>
          <a:noFill/>
          <a:ln>
            <a:noFill/>
          </a:ln>
        </p:spPr>
        <p:txBody>
          <a:bodyPr spcFirstLastPara="1" wrap="square" lIns="121900" tIns="121900" rIns="121900" bIns="121900" anchor="ctr" anchorCtr="0">
            <a:noAutofit/>
          </a:bodyPr>
          <a:lstStyle/>
          <a:p>
            <a:pPr algn="ctr"/>
            <a:r>
              <a:rPr lang="en" sz="3200" b="1">
                <a:solidFill>
                  <a:srgbClr val="1C4587"/>
                </a:solidFill>
                <a:uFill>
                  <a:noFill/>
                </a:uFill>
                <a:latin typeface="Lato"/>
                <a:ea typeface="Lato"/>
                <a:cs typeface="Lato"/>
                <a:sym typeface="Lato"/>
                <a:hlinkClick r:id="rId6">
                  <a:extLst>
                    <a:ext uri="{A12FA001-AC4F-418D-AE19-62706E023703}">
                      <ahyp:hlinkClr xmlns:ahyp="http://schemas.microsoft.com/office/drawing/2018/hyperlinkcolor" val="tx"/>
                    </a:ext>
                  </a:extLst>
                </a:hlinkClick>
              </a:rPr>
              <a:t>Termination</a:t>
            </a:r>
            <a:endParaRPr sz="3200" b="1">
              <a:solidFill>
                <a:srgbClr val="1C4587"/>
              </a:solidFill>
              <a:latin typeface="Lato"/>
              <a:ea typeface="Lato"/>
              <a:cs typeface="Lato"/>
              <a:sym typeface="Lato"/>
            </a:endParaRPr>
          </a:p>
        </p:txBody>
      </p:sp>
      <p:cxnSp>
        <p:nvCxnSpPr>
          <p:cNvPr id="159" name="Google Shape;159;p31"/>
          <p:cNvCxnSpPr/>
          <p:nvPr/>
        </p:nvCxnSpPr>
        <p:spPr>
          <a:xfrm>
            <a:off x="4234278" y="2270784"/>
            <a:ext cx="14400" cy="2315200"/>
          </a:xfrm>
          <a:prstGeom prst="straightConnector1">
            <a:avLst/>
          </a:prstGeom>
          <a:noFill/>
          <a:ln w="9525" cap="flat" cmpd="sng">
            <a:solidFill>
              <a:schemeClr val="dk2"/>
            </a:solidFill>
            <a:prstDash val="solid"/>
            <a:round/>
            <a:headEnd type="none" w="med" len="med"/>
            <a:tailEnd type="none" w="med" len="med"/>
          </a:ln>
        </p:spPr>
      </p:cxnSp>
      <p:pic>
        <p:nvPicPr>
          <p:cNvPr id="160" name="Google Shape;160;p31"/>
          <p:cNvPicPr preferRelativeResize="0"/>
          <p:nvPr/>
        </p:nvPicPr>
        <p:blipFill rotWithShape="1">
          <a:blip r:embed="rId7" cstate="print">
            <a:alphaModFix/>
            <a:extLst>
              <a:ext uri="{28A0092B-C50C-407E-A947-70E740481C1C}">
                <a14:useLocalDpi xmlns:a14="http://schemas.microsoft.com/office/drawing/2010/main"/>
              </a:ext>
            </a:extLst>
          </a:blip>
          <a:srcRect/>
          <a:stretch/>
        </p:blipFill>
        <p:spPr>
          <a:xfrm>
            <a:off x="8641978" y="3100011"/>
            <a:ext cx="2517200" cy="1809025"/>
          </a:xfrm>
          <a:prstGeom prst="rect">
            <a:avLst/>
          </a:prstGeom>
          <a:noFill/>
          <a:ln>
            <a:noFill/>
          </a:ln>
        </p:spPr>
      </p:pic>
      <p:pic>
        <p:nvPicPr>
          <p:cNvPr id="161" name="Google Shape;161;p31"/>
          <p:cNvPicPr preferRelativeResize="0"/>
          <p:nvPr/>
        </p:nvPicPr>
        <p:blipFill>
          <a:blip r:embed="rId8">
            <a:alphaModFix/>
          </a:blip>
          <a:stretch>
            <a:fillRect/>
          </a:stretch>
        </p:blipFill>
        <p:spPr>
          <a:xfrm>
            <a:off x="4511044" y="3056433"/>
            <a:ext cx="3100507" cy="1808633"/>
          </a:xfrm>
          <a:prstGeom prst="rect">
            <a:avLst/>
          </a:prstGeom>
          <a:noFill/>
          <a:ln>
            <a:noFill/>
          </a:ln>
        </p:spPr>
      </p:pic>
      <p:cxnSp>
        <p:nvCxnSpPr>
          <p:cNvPr id="162" name="Google Shape;162;p31"/>
          <p:cNvCxnSpPr/>
          <p:nvPr/>
        </p:nvCxnSpPr>
        <p:spPr>
          <a:xfrm>
            <a:off x="7873911" y="2228966"/>
            <a:ext cx="14400" cy="2315200"/>
          </a:xfrm>
          <a:prstGeom prst="straightConnector1">
            <a:avLst/>
          </a:prstGeom>
          <a:noFill/>
          <a:ln w="9525" cap="flat" cmpd="sng">
            <a:solidFill>
              <a:schemeClr val="dk2"/>
            </a:solidFill>
            <a:prstDash val="solid"/>
            <a:round/>
            <a:headEnd type="none" w="med" len="med"/>
            <a:tailEnd type="none" w="med" len="med"/>
          </a:ln>
        </p:spPr>
      </p:cxnSp>
      <p:sp>
        <p:nvSpPr>
          <p:cNvPr id="3" name="TextBox 2">
            <a:extLst>
              <a:ext uri="{FF2B5EF4-FFF2-40B4-BE49-F238E27FC236}">
                <a16:creationId xmlns:a16="http://schemas.microsoft.com/office/drawing/2014/main" id="{57801ADF-F69B-A24D-974B-1DD7A750384B}"/>
              </a:ext>
            </a:extLst>
          </p:cNvPr>
          <p:cNvSpPr txBox="1"/>
          <p:nvPr/>
        </p:nvSpPr>
        <p:spPr>
          <a:xfrm>
            <a:off x="1115366" y="1612382"/>
            <a:ext cx="2236510" cy="584775"/>
          </a:xfrm>
          <a:prstGeom prst="rect">
            <a:avLst/>
          </a:prstGeom>
          <a:noFill/>
        </p:spPr>
        <p:txBody>
          <a:bodyPr wrap="none" rtlCol="0">
            <a:spAutoFit/>
          </a:bodyPr>
          <a:lstStyle/>
          <a:p>
            <a:r>
              <a:rPr lang="zh-CN" altLang="en-US" sz="3200" dirty="0">
                <a:latin typeface="STXinwei" panose="02010800040101010101" pitchFamily="2" charset="-122"/>
                <a:ea typeface="STXinwei" panose="02010800040101010101" pitchFamily="2" charset="-122"/>
              </a:rPr>
              <a:t>（</a:t>
            </a:r>
            <a:r>
              <a:rPr lang="en-TW" sz="3200" dirty="0">
                <a:latin typeface="STXinwei" panose="02010800040101010101" pitchFamily="2" charset="-122"/>
                <a:ea typeface="STXinwei" panose="02010800040101010101" pitchFamily="2" charset="-122"/>
              </a:rPr>
              <a:t>可靠性</a:t>
            </a:r>
            <a:r>
              <a:rPr lang="zh-CN" altLang="en-US" sz="3200" dirty="0">
                <a:latin typeface="STXinwei" panose="02010800040101010101" pitchFamily="2" charset="-122"/>
                <a:ea typeface="STXinwei" panose="02010800040101010101" pitchFamily="2" charset="-122"/>
              </a:rPr>
              <a:t>）</a:t>
            </a:r>
            <a:endParaRPr lang="en-TW" sz="3200" dirty="0">
              <a:latin typeface="STXinwei" panose="02010800040101010101" pitchFamily="2" charset="-122"/>
              <a:ea typeface="STXinwei" panose="02010800040101010101" pitchFamily="2" charset="-122"/>
            </a:endParaRPr>
          </a:p>
        </p:txBody>
      </p:sp>
      <p:sp>
        <p:nvSpPr>
          <p:cNvPr id="17" name="TextBox 16">
            <a:extLst>
              <a:ext uri="{FF2B5EF4-FFF2-40B4-BE49-F238E27FC236}">
                <a16:creationId xmlns:a16="http://schemas.microsoft.com/office/drawing/2014/main" id="{609CAEB3-0986-EF47-9F3D-FCCCB289D1D7}"/>
              </a:ext>
            </a:extLst>
          </p:cNvPr>
          <p:cNvSpPr txBox="1"/>
          <p:nvPr/>
        </p:nvSpPr>
        <p:spPr>
          <a:xfrm>
            <a:off x="4943040" y="1624990"/>
            <a:ext cx="2236510" cy="584775"/>
          </a:xfrm>
          <a:prstGeom prst="rect">
            <a:avLst/>
          </a:prstGeom>
          <a:noFill/>
        </p:spPr>
        <p:txBody>
          <a:bodyPr wrap="none" rtlCol="0">
            <a:spAutoFit/>
          </a:bodyPr>
          <a:lstStyle/>
          <a:p>
            <a:r>
              <a:rPr lang="zh-CN" altLang="en-US" sz="3200" dirty="0">
                <a:latin typeface="STXinwei" panose="02010800040101010101" pitchFamily="2" charset="-122"/>
                <a:ea typeface="STXinwei" panose="02010800040101010101" pitchFamily="2" charset="-122"/>
              </a:rPr>
              <a:t>（</a:t>
            </a:r>
            <a:r>
              <a:rPr lang="en-TW" sz="3200" dirty="0">
                <a:latin typeface="STXinwei" panose="02010800040101010101" pitchFamily="2" charset="-122"/>
                <a:ea typeface="STXinwei" panose="02010800040101010101" pitchFamily="2" charset="-122"/>
              </a:rPr>
              <a:t>精确性</a:t>
            </a:r>
            <a:r>
              <a:rPr lang="zh-CN" altLang="en-US" sz="3200" dirty="0">
                <a:latin typeface="STXinwei" panose="02010800040101010101" pitchFamily="2" charset="-122"/>
                <a:ea typeface="STXinwei" panose="02010800040101010101" pitchFamily="2" charset="-122"/>
              </a:rPr>
              <a:t>）</a:t>
            </a:r>
            <a:endParaRPr lang="en-TW" sz="3200" dirty="0">
              <a:latin typeface="STXinwei" panose="02010800040101010101" pitchFamily="2" charset="-122"/>
              <a:ea typeface="STXinwei" panose="02010800040101010101" pitchFamily="2" charset="-122"/>
            </a:endParaRPr>
          </a:p>
        </p:txBody>
      </p:sp>
      <p:sp>
        <p:nvSpPr>
          <p:cNvPr id="18" name="TextBox 17">
            <a:extLst>
              <a:ext uri="{FF2B5EF4-FFF2-40B4-BE49-F238E27FC236}">
                <a16:creationId xmlns:a16="http://schemas.microsoft.com/office/drawing/2014/main" id="{7F3397E2-6346-2A42-A894-8C0A922BC4B1}"/>
              </a:ext>
            </a:extLst>
          </p:cNvPr>
          <p:cNvSpPr txBox="1"/>
          <p:nvPr/>
        </p:nvSpPr>
        <p:spPr>
          <a:xfrm>
            <a:off x="8782323" y="1627366"/>
            <a:ext cx="2236510" cy="584775"/>
          </a:xfrm>
          <a:prstGeom prst="rect">
            <a:avLst/>
          </a:prstGeom>
          <a:noFill/>
        </p:spPr>
        <p:txBody>
          <a:bodyPr wrap="none" rtlCol="0">
            <a:spAutoFit/>
          </a:bodyPr>
          <a:lstStyle/>
          <a:p>
            <a:r>
              <a:rPr lang="zh-CN" altLang="en-US" sz="3200" dirty="0">
                <a:latin typeface="STXinwei" panose="02010800040101010101" pitchFamily="2" charset="-122"/>
                <a:ea typeface="STXinwei" panose="02010800040101010101" pitchFamily="2" charset="-122"/>
              </a:rPr>
              <a:t>（</a:t>
            </a:r>
            <a:r>
              <a:rPr lang="zh-CN" altLang="en-TW" sz="3200" dirty="0">
                <a:latin typeface="STXinwei" panose="02010800040101010101" pitchFamily="2" charset="-122"/>
                <a:ea typeface="STXinwei" panose="02010800040101010101" pitchFamily="2" charset="-122"/>
              </a:rPr>
              <a:t>可</a:t>
            </a:r>
            <a:r>
              <a:rPr lang="zh-CN" altLang="en-US" sz="3200" dirty="0">
                <a:latin typeface="STXinwei" panose="02010800040101010101" pitchFamily="2" charset="-122"/>
                <a:ea typeface="STXinwei" panose="02010800040101010101" pitchFamily="2" charset="-122"/>
              </a:rPr>
              <a:t>终止）</a:t>
            </a:r>
            <a:endParaRPr lang="en-TW" sz="3200" dirty="0">
              <a:latin typeface="STXinwei" panose="02010800040101010101" pitchFamily="2" charset="-122"/>
              <a:ea typeface="STXinwei" panose="02010800040101010101" pitchFamily="2" charset="-122"/>
            </a:endParaRPr>
          </a:p>
        </p:txBody>
      </p:sp>
      <p:sp>
        <p:nvSpPr>
          <p:cNvPr id="6" name="TextBox 5">
            <a:extLst>
              <a:ext uri="{FF2B5EF4-FFF2-40B4-BE49-F238E27FC236}">
                <a16:creationId xmlns:a16="http://schemas.microsoft.com/office/drawing/2014/main" id="{CF508F38-AED8-8042-9E72-8BF8374741CE}"/>
              </a:ext>
            </a:extLst>
          </p:cNvPr>
          <p:cNvSpPr txBox="1"/>
          <p:nvPr/>
        </p:nvSpPr>
        <p:spPr>
          <a:xfrm>
            <a:off x="4041854" y="5018068"/>
            <a:ext cx="4108817" cy="1200329"/>
          </a:xfrm>
          <a:prstGeom prst="rect">
            <a:avLst/>
          </a:prstGeom>
          <a:noFill/>
        </p:spPr>
        <p:txBody>
          <a:bodyPr wrap="square" rtlCol="0">
            <a:spAutoFit/>
          </a:bodyPr>
          <a:lstStyle/>
          <a:p>
            <a:pPr lvl="1" algn="ctr"/>
            <a:r>
              <a:rPr lang="zh-CN" altLang="en-US" kern="0" dirty="0">
                <a:latin typeface="STXinwei" panose="02010800040101010101" pitchFamily="2" charset="-122"/>
                <a:ea typeface="STXinwei" panose="02010800040101010101" pitchFamily="2" charset="-122"/>
              </a:rPr>
              <a:t>标示语义</a:t>
            </a:r>
            <a:r>
              <a:rPr lang="en-US" altLang="zh-CN" kern="0" dirty="0">
                <a:latin typeface="STXinwei" panose="02010800040101010101" pitchFamily="2" charset="-122"/>
                <a:ea typeface="STXinwei" panose="02010800040101010101" pitchFamily="2" charset="-122"/>
              </a:rPr>
              <a:t>(</a:t>
            </a:r>
            <a:r>
              <a:rPr lang="zh-CN" altLang="en-US" kern="0" dirty="0">
                <a:latin typeface="STXinwei" panose="02010800040101010101" pitchFamily="2" charset="-122"/>
                <a:ea typeface="STXinwei" panose="02010800040101010101" pitchFamily="2" charset="-122"/>
              </a:rPr>
              <a:t>命名空间</a:t>
            </a:r>
            <a:r>
              <a:rPr lang="en-US" altLang="zh-CN" kern="0" dirty="0">
                <a:latin typeface="STXinwei" panose="02010800040101010101" pitchFamily="2" charset="-122"/>
                <a:ea typeface="STXinwei" panose="02010800040101010101" pitchFamily="2" charset="-122"/>
              </a:rPr>
              <a:t>)</a:t>
            </a:r>
            <a:r>
              <a:rPr lang="zh-CN" altLang="en-US" kern="0" dirty="0">
                <a:latin typeface="STXinwei" panose="02010800040101010101" pitchFamily="2" charset="-122"/>
                <a:ea typeface="STXinwei" panose="02010800040101010101" pitchFamily="2" charset="-122"/>
              </a:rPr>
              <a:t>的精确程度</a:t>
            </a:r>
            <a:endParaRPr lang="en-US" altLang="zh-CN" kern="0" dirty="0">
              <a:latin typeface="STXinwei" panose="02010800040101010101" pitchFamily="2" charset="-122"/>
              <a:ea typeface="STXinwei" panose="02010800040101010101" pitchFamily="2" charset="-122"/>
            </a:endParaRPr>
          </a:p>
          <a:p>
            <a:pPr lvl="1" algn="ctr"/>
            <a:r>
              <a:rPr lang="zh-CN" altLang="en-US" kern="0" dirty="0">
                <a:latin typeface="STXinwei" panose="02010800040101010101" pitchFamily="2" charset="-122"/>
                <a:ea typeface="STXinwei" panose="02010800040101010101" pitchFamily="2" charset="-122"/>
              </a:rPr>
              <a:t>可根据应用场景的需求，</a:t>
            </a:r>
            <a:endParaRPr lang="en-US" altLang="zh-CN" kern="0" dirty="0">
              <a:latin typeface="STXinwei" panose="02010800040101010101" pitchFamily="2" charset="-122"/>
              <a:ea typeface="STXinwei" panose="02010800040101010101" pitchFamily="2" charset="-122"/>
            </a:endParaRPr>
          </a:p>
          <a:p>
            <a:pPr lvl="1" algn="ctr"/>
            <a:r>
              <a:rPr lang="zh-CN" altLang="en-US" kern="0" dirty="0">
                <a:latin typeface="STXinwei" panose="02010800040101010101" pitchFamily="2" charset="-122"/>
                <a:ea typeface="STXinwei" panose="02010800040101010101" pitchFamily="2" charset="-122"/>
              </a:rPr>
              <a:t>即时地调用可供决策的</a:t>
            </a:r>
            <a:endParaRPr lang="en-US" altLang="zh-CN" kern="0" dirty="0">
              <a:latin typeface="STXinwei" panose="02010800040101010101" pitchFamily="2" charset="-122"/>
              <a:ea typeface="STXinwei" panose="02010800040101010101" pitchFamily="2" charset="-122"/>
            </a:endParaRPr>
          </a:p>
          <a:p>
            <a:pPr lvl="1" algn="ctr"/>
            <a:r>
              <a:rPr lang="zh-CN" altLang="en-US" kern="0" dirty="0">
                <a:latin typeface="STXinwei" panose="02010800040101010101" pitchFamily="2" charset="-122"/>
                <a:ea typeface="STXinwei" panose="02010800040101010101" pitchFamily="2" charset="-122"/>
              </a:rPr>
              <a:t>算法与相应的度量衡</a:t>
            </a:r>
          </a:p>
        </p:txBody>
      </p:sp>
      <p:sp>
        <p:nvSpPr>
          <p:cNvPr id="24" name="TextBox 23">
            <a:extLst>
              <a:ext uri="{FF2B5EF4-FFF2-40B4-BE49-F238E27FC236}">
                <a16:creationId xmlns:a16="http://schemas.microsoft.com/office/drawing/2014/main" id="{351ADC0B-F233-AA49-969E-B0A2B6FC1017}"/>
              </a:ext>
            </a:extLst>
          </p:cNvPr>
          <p:cNvSpPr txBox="1"/>
          <p:nvPr/>
        </p:nvSpPr>
        <p:spPr>
          <a:xfrm>
            <a:off x="7846169" y="5454758"/>
            <a:ext cx="4108817" cy="646331"/>
          </a:xfrm>
          <a:prstGeom prst="rect">
            <a:avLst/>
          </a:prstGeom>
          <a:noFill/>
        </p:spPr>
        <p:txBody>
          <a:bodyPr wrap="none" rtlCol="0">
            <a:spAutoFit/>
          </a:bodyPr>
          <a:lstStyle/>
          <a:p>
            <a:pPr lvl="1" algn="ctr"/>
            <a:r>
              <a:rPr lang="zh-CN" altLang="en-US" kern="0" dirty="0">
                <a:latin typeface="STXinwei" panose="02010800040101010101" pitchFamily="2" charset="-122"/>
                <a:ea typeface="STXinwei" panose="02010800040101010101" pitchFamily="2" charset="-122"/>
              </a:rPr>
              <a:t>在有限的时间与计算资源内</a:t>
            </a:r>
            <a:endParaRPr lang="en-US" altLang="zh-CN" kern="0" dirty="0">
              <a:latin typeface="STXinwei" panose="02010800040101010101" pitchFamily="2" charset="-122"/>
              <a:ea typeface="STXinwei" panose="02010800040101010101" pitchFamily="2" charset="-122"/>
            </a:endParaRPr>
          </a:p>
          <a:p>
            <a:pPr lvl="1" algn="ctr"/>
            <a:r>
              <a:rPr lang="zh-CN" altLang="en-US" kern="0" dirty="0">
                <a:latin typeface="STXinwei" panose="02010800040101010101" pitchFamily="2" charset="-122"/>
                <a:ea typeface="STXinwei" panose="02010800040101010101" pitchFamily="2" charset="-122"/>
              </a:rPr>
              <a:t>得到可供决策的系统模型评估结果</a:t>
            </a:r>
          </a:p>
        </p:txBody>
      </p:sp>
      <p:sp>
        <p:nvSpPr>
          <p:cNvPr id="19" name="TextBox 18">
            <a:extLst>
              <a:ext uri="{FF2B5EF4-FFF2-40B4-BE49-F238E27FC236}">
                <a16:creationId xmlns:a16="http://schemas.microsoft.com/office/drawing/2014/main" id="{ADB60623-1919-2E41-A946-CA480038AC94}"/>
              </a:ext>
            </a:extLst>
          </p:cNvPr>
          <p:cNvSpPr txBox="1"/>
          <p:nvPr/>
        </p:nvSpPr>
        <p:spPr>
          <a:xfrm>
            <a:off x="965049" y="5173718"/>
            <a:ext cx="2672526" cy="1200329"/>
          </a:xfrm>
          <a:prstGeom prst="rect">
            <a:avLst/>
          </a:prstGeom>
          <a:noFill/>
        </p:spPr>
        <p:txBody>
          <a:bodyPr wrap="none" rtlCol="0">
            <a:spAutoFit/>
          </a:bodyPr>
          <a:lstStyle/>
          <a:p>
            <a:pPr algn="ctr"/>
            <a:r>
              <a:rPr lang="en-TW" dirty="0">
                <a:latin typeface="STXinwei" panose="02010800040101010101" pitchFamily="2" charset="-122"/>
                <a:ea typeface="STXinwei" panose="02010800040101010101" pitchFamily="2" charset="-122"/>
              </a:rPr>
              <a:t>系统建模所描述的</a:t>
            </a:r>
          </a:p>
          <a:p>
            <a:pPr algn="ctr"/>
            <a:r>
              <a:rPr lang="zh-CN" altLang="en-US" dirty="0">
                <a:latin typeface="STXinwei" panose="02010800040101010101" pitchFamily="2" charset="-122"/>
                <a:ea typeface="STXinwei" panose="02010800040101010101" pitchFamily="2" charset="-122"/>
              </a:rPr>
              <a:t>“</a:t>
            </a:r>
            <a:r>
              <a:rPr lang="en-TW" dirty="0">
                <a:latin typeface="STXinwei" panose="02010800040101010101" pitchFamily="2" charset="-122"/>
                <a:ea typeface="STXinwei" panose="02010800040101010101" pitchFamily="2" charset="-122"/>
              </a:rPr>
              <a:t>假设</a:t>
            </a:r>
            <a:r>
              <a:rPr lang="zh-CN" altLang="en-US" dirty="0">
                <a:latin typeface="STXinwei" panose="02010800040101010101" pitchFamily="2" charset="-122"/>
                <a:ea typeface="STXinwei" panose="02010800040101010101" pitchFamily="2" charset="-122"/>
              </a:rPr>
              <a:t>”</a:t>
            </a:r>
            <a:r>
              <a:rPr lang="en-TW" dirty="0">
                <a:latin typeface="STXinwei" panose="02010800040101010101" pitchFamily="2" charset="-122"/>
                <a:ea typeface="STXinwei" panose="02010800040101010101" pitchFamily="2" charset="-122"/>
              </a:rPr>
              <a:t>与</a:t>
            </a:r>
            <a:r>
              <a:rPr lang="zh-CN" altLang="en-US" dirty="0">
                <a:latin typeface="STXinwei" panose="02010800040101010101" pitchFamily="2" charset="-122"/>
                <a:ea typeface="STXinwei" panose="02010800040101010101" pitchFamily="2" charset="-122"/>
              </a:rPr>
              <a:t>“</a:t>
            </a:r>
            <a:r>
              <a:rPr lang="en-TW" dirty="0">
                <a:latin typeface="STXinwei" panose="02010800040101010101" pitchFamily="2" charset="-122"/>
                <a:ea typeface="STXinwei" panose="02010800040101010101" pitchFamily="2" charset="-122"/>
              </a:rPr>
              <a:t>断言</a:t>
            </a:r>
            <a:r>
              <a:rPr lang="zh-CN" altLang="en-US" dirty="0">
                <a:latin typeface="STXinwei" panose="02010800040101010101" pitchFamily="2" charset="-122"/>
                <a:ea typeface="STXinwei" panose="02010800040101010101" pitchFamily="2" charset="-122"/>
              </a:rPr>
              <a:t>”</a:t>
            </a:r>
            <a:endParaRPr lang="en-TW" dirty="0">
              <a:latin typeface="STXinwei" panose="02010800040101010101" pitchFamily="2" charset="-122"/>
              <a:ea typeface="STXinwei" panose="02010800040101010101" pitchFamily="2" charset="-122"/>
            </a:endParaRPr>
          </a:p>
          <a:p>
            <a:pPr algn="ctr"/>
            <a:r>
              <a:rPr lang="en-US" dirty="0">
                <a:latin typeface="STXinwei" panose="02010800040101010101" pitchFamily="2" charset="-122"/>
                <a:ea typeface="STXinwei" panose="02010800040101010101" pitchFamily="2" charset="-122"/>
              </a:rPr>
              <a:t>(</a:t>
            </a:r>
            <a:r>
              <a:rPr lang="en-TW" dirty="0">
                <a:latin typeface="STXinwei" panose="02010800040101010101" pitchFamily="2" charset="-122"/>
                <a:ea typeface="STXinwei" panose="02010800040101010101" pitchFamily="2" charset="-122"/>
              </a:rPr>
              <a:t>Assumptions/Assertions</a:t>
            </a:r>
            <a:r>
              <a:rPr lang="en-US" dirty="0">
                <a:latin typeface="STXinwei" panose="02010800040101010101" pitchFamily="2" charset="-122"/>
                <a:ea typeface="STXinwei" panose="02010800040101010101" pitchFamily="2" charset="-122"/>
              </a:rPr>
              <a:t>)</a:t>
            </a:r>
            <a:endParaRPr lang="en-TW" dirty="0">
              <a:latin typeface="STXinwei" panose="02010800040101010101" pitchFamily="2" charset="-122"/>
              <a:ea typeface="STXinwei" panose="02010800040101010101" pitchFamily="2" charset="-122"/>
            </a:endParaRPr>
          </a:p>
          <a:p>
            <a:pPr algn="ctr"/>
            <a:r>
              <a:rPr lang="en-TW" dirty="0">
                <a:latin typeface="STXinwei" panose="02010800040101010101" pitchFamily="2" charset="-122"/>
                <a:ea typeface="STXinwei" panose="02010800040101010101" pitchFamily="2" charset="-122"/>
              </a:rPr>
              <a:t>与运行结果一致</a:t>
            </a:r>
          </a:p>
        </p:txBody>
      </p:sp>
      <p:sp>
        <p:nvSpPr>
          <p:cNvPr id="2" name="TextBox 1">
            <a:extLst>
              <a:ext uri="{FF2B5EF4-FFF2-40B4-BE49-F238E27FC236}">
                <a16:creationId xmlns:a16="http://schemas.microsoft.com/office/drawing/2014/main" id="{5892FAAF-8BA2-AF41-9406-6BD4916FA8DA}"/>
              </a:ext>
            </a:extLst>
          </p:cNvPr>
          <p:cNvSpPr txBox="1"/>
          <p:nvPr/>
        </p:nvSpPr>
        <p:spPr>
          <a:xfrm>
            <a:off x="795449" y="2413260"/>
            <a:ext cx="3011722" cy="523220"/>
          </a:xfrm>
          <a:prstGeom prst="rect">
            <a:avLst/>
          </a:prstGeom>
          <a:noFill/>
        </p:spPr>
        <p:txBody>
          <a:bodyPr wrap="none" rtlCol="0">
            <a:spAutoFit/>
          </a:bodyPr>
          <a:lstStyle/>
          <a:p>
            <a:r>
              <a:rPr lang="en-US" sz="1400" dirty="0"/>
              <a:t>Soundness: All provable truth are true;</a:t>
            </a:r>
          </a:p>
          <a:p>
            <a:r>
              <a:rPr lang="en-US" sz="1400" dirty="0"/>
              <a:t>Completeness: All truth are provable; </a:t>
            </a:r>
          </a:p>
        </p:txBody>
      </p:sp>
      <p:sp>
        <p:nvSpPr>
          <p:cNvPr id="20" name="TextBox 19">
            <a:extLst>
              <a:ext uri="{FF2B5EF4-FFF2-40B4-BE49-F238E27FC236}">
                <a16:creationId xmlns:a16="http://schemas.microsoft.com/office/drawing/2014/main" id="{8F9E32A8-B136-914A-8A2A-3D27D401E35A}"/>
              </a:ext>
            </a:extLst>
          </p:cNvPr>
          <p:cNvSpPr txBox="1"/>
          <p:nvPr/>
        </p:nvSpPr>
        <p:spPr>
          <a:xfrm>
            <a:off x="8150671" y="2413260"/>
            <a:ext cx="4238661" cy="523220"/>
          </a:xfrm>
          <a:prstGeom prst="rect">
            <a:avLst/>
          </a:prstGeom>
          <a:noFill/>
        </p:spPr>
        <p:txBody>
          <a:bodyPr wrap="none" rtlCol="0">
            <a:spAutoFit/>
          </a:bodyPr>
          <a:lstStyle/>
          <a:p>
            <a:r>
              <a:rPr lang="en-US" sz="1400" dirty="0"/>
              <a:t>Terminable: The program of interest eventually stops;</a:t>
            </a:r>
          </a:p>
          <a:p>
            <a:r>
              <a:rPr lang="en-US" sz="1400" dirty="0"/>
              <a:t>Bounded Term.: The said program stops given a bound; </a:t>
            </a:r>
          </a:p>
        </p:txBody>
      </p:sp>
      <p:sp>
        <p:nvSpPr>
          <p:cNvPr id="21" name="TextBox 20">
            <a:extLst>
              <a:ext uri="{FF2B5EF4-FFF2-40B4-BE49-F238E27FC236}">
                <a16:creationId xmlns:a16="http://schemas.microsoft.com/office/drawing/2014/main" id="{0625AD22-10BE-D44B-9649-47AC81A1308D}"/>
              </a:ext>
            </a:extLst>
          </p:cNvPr>
          <p:cNvSpPr txBox="1"/>
          <p:nvPr/>
        </p:nvSpPr>
        <p:spPr>
          <a:xfrm>
            <a:off x="4241478" y="2529659"/>
            <a:ext cx="3747885" cy="307777"/>
          </a:xfrm>
          <a:prstGeom prst="rect">
            <a:avLst/>
          </a:prstGeom>
          <a:noFill/>
        </p:spPr>
        <p:txBody>
          <a:bodyPr wrap="none" rtlCol="0">
            <a:spAutoFit/>
          </a:bodyPr>
          <a:lstStyle/>
          <a:p>
            <a:r>
              <a:rPr lang="en-US" sz="1400" dirty="0"/>
              <a:t>Precise semantics: Avoid False Positive/Negative.</a:t>
            </a:r>
          </a:p>
        </p:txBody>
      </p:sp>
    </p:spTree>
    <p:extLst>
      <p:ext uri="{BB962C8B-B14F-4D97-AF65-F5344CB8AC3E}">
        <p14:creationId xmlns:p14="http://schemas.microsoft.com/office/powerpoint/2010/main" val="38651689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pic>
        <p:nvPicPr>
          <p:cNvPr id="1032" name="Picture 8">
            <a:extLst>
              <a:ext uri="{FF2B5EF4-FFF2-40B4-BE49-F238E27FC236}">
                <a16:creationId xmlns:a16="http://schemas.microsoft.com/office/drawing/2014/main" id="{AE719C17-03DB-0C44-85C3-7F177C16B2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74031" y="2268207"/>
            <a:ext cx="3924300" cy="3327400"/>
          </a:xfrm>
          <a:prstGeom prst="rect">
            <a:avLst/>
          </a:prstGeom>
          <a:noFill/>
          <a:extLst>
            <a:ext uri="{909E8E84-426E-40DD-AFC4-6F175D3DCCD1}">
              <a14:hiddenFill xmlns:a14="http://schemas.microsoft.com/office/drawing/2010/main">
                <a:solidFill>
                  <a:srgbClr val="FFFFFF"/>
                </a:solidFill>
              </a14:hiddenFill>
            </a:ext>
          </a:extLst>
        </p:spPr>
      </p:pic>
      <p:sp>
        <p:nvSpPr>
          <p:cNvPr id="154" name="Google Shape;154;p31"/>
          <p:cNvSpPr txBox="1">
            <a:spLocks noGrp="1"/>
          </p:cNvSpPr>
          <p:nvPr>
            <p:ph type="title"/>
          </p:nvPr>
        </p:nvSpPr>
        <p:spPr>
          <a:xfrm>
            <a:off x="417981" y="252800"/>
            <a:ext cx="11360800" cy="763600"/>
          </a:xfrm>
          <a:prstGeom prst="rect">
            <a:avLst/>
          </a:prstGeom>
          <a:ln w="9525" cap="flat" cmpd="sng">
            <a:noFill/>
            <a:prstDash val="solid"/>
            <a:round/>
            <a:headEnd type="none" w="sm" len="sm"/>
            <a:tailEnd type="none" w="sm" len="sm"/>
          </a:ln>
        </p:spPr>
        <p:txBody>
          <a:bodyPr spcFirstLastPara="1" vert="horz" wrap="square" lIns="121900" tIns="121900" rIns="121900" bIns="121900" rtlCol="0" anchor="t" anchorCtr="0">
            <a:normAutofit fontScale="90000"/>
          </a:bodyPr>
          <a:lstStyle/>
          <a:p>
            <a:pPr algn="ctr" defTabSz="914332">
              <a:defRPr/>
            </a:pPr>
            <a:r>
              <a:rPr lang="en" sz="2400" dirty="0" err="1">
                <a:solidFill>
                  <a:srgbClr val="C00000"/>
                </a:solidFill>
                <a:latin typeface="STXinwei" panose="02010800040101010101" pitchFamily="2" charset="-122"/>
                <a:ea typeface="STXinwei" panose="02010800040101010101" pitchFamily="2" charset="-122"/>
                <a:cs typeface="Arial" charset="0"/>
              </a:rPr>
              <a:t>系统设计方法论的怪圈</a:t>
            </a:r>
            <a:br>
              <a:rPr lang="en-US" altLang="zh-CN" sz="2400" dirty="0">
                <a:solidFill>
                  <a:srgbClr val="C00000"/>
                </a:solidFill>
                <a:latin typeface="STXinwei" panose="02010800040101010101" pitchFamily="2" charset="-122"/>
                <a:ea typeface="STXinwei" panose="02010800040101010101" pitchFamily="2" charset="-122"/>
                <a:cs typeface="Arial" charset="0"/>
              </a:rPr>
            </a:br>
            <a:r>
              <a:rPr lang="en-US" altLang="zh-CN" sz="2400" dirty="0">
                <a:solidFill>
                  <a:srgbClr val="C00000"/>
                </a:solidFill>
                <a:latin typeface="STXinwei" panose="02010800040101010101" pitchFamily="2" charset="-122"/>
                <a:ea typeface="STXinwei" panose="02010800040101010101" pitchFamily="2" charset="-122"/>
                <a:cs typeface="Arial" charset="0"/>
              </a:rPr>
              <a:t>(</a:t>
            </a:r>
            <a:r>
              <a:rPr lang="zh-CN" altLang="en-TW" sz="2400" dirty="0">
                <a:solidFill>
                  <a:srgbClr val="C00000"/>
                </a:solidFill>
                <a:latin typeface="STXinwei" panose="02010800040101010101" pitchFamily="2" charset="-122"/>
                <a:ea typeface="STXinwei" panose="02010800040101010101" pitchFamily="2" charset="-122"/>
                <a:cs typeface="Arial" charset="0"/>
              </a:rPr>
              <a:t>如何</a:t>
            </a:r>
            <a:r>
              <a:rPr lang="zh-CN" altLang="en-US" sz="2400" dirty="0">
                <a:solidFill>
                  <a:srgbClr val="C00000"/>
                </a:solidFill>
                <a:latin typeface="STXinwei" panose="02010800040101010101" pitchFamily="2" charset="-122"/>
                <a:ea typeface="STXinwei" panose="02010800040101010101" pitchFamily="2" charset="-122"/>
                <a:cs typeface="Arial" charset="0"/>
              </a:rPr>
              <a:t>跳脱三者之间的纠缠</a:t>
            </a:r>
            <a:r>
              <a:rPr lang="en-US" altLang="zh-CN" sz="2400" dirty="0">
                <a:solidFill>
                  <a:srgbClr val="C00000"/>
                </a:solidFill>
                <a:latin typeface="STXinwei" panose="02010800040101010101" pitchFamily="2" charset="-122"/>
                <a:ea typeface="STXinwei" panose="02010800040101010101" pitchFamily="2" charset="-122"/>
                <a:cs typeface="Arial" charset="0"/>
              </a:rPr>
              <a:t>)</a:t>
            </a:r>
            <a:endParaRPr sz="2400" dirty="0">
              <a:solidFill>
                <a:srgbClr val="C00000"/>
              </a:solidFill>
              <a:latin typeface="STXinwei" panose="02010800040101010101" pitchFamily="2" charset="-122"/>
              <a:ea typeface="STXinwei" panose="02010800040101010101" pitchFamily="2" charset="-122"/>
              <a:cs typeface="Arial" charset="0"/>
            </a:endParaRPr>
          </a:p>
        </p:txBody>
      </p:sp>
      <p:sp>
        <p:nvSpPr>
          <p:cNvPr id="156" name="Google Shape;156;p31"/>
          <p:cNvSpPr txBox="1"/>
          <p:nvPr/>
        </p:nvSpPr>
        <p:spPr>
          <a:xfrm>
            <a:off x="4800181" y="1026036"/>
            <a:ext cx="2596400" cy="738800"/>
          </a:xfrm>
          <a:prstGeom prst="rect">
            <a:avLst/>
          </a:prstGeom>
          <a:noFill/>
          <a:ln>
            <a:noFill/>
          </a:ln>
        </p:spPr>
        <p:txBody>
          <a:bodyPr spcFirstLastPara="1" wrap="square" lIns="121900" tIns="121900" rIns="121900" bIns="121900" anchor="ctr" anchorCtr="0">
            <a:noAutofit/>
          </a:bodyPr>
          <a:lstStyle/>
          <a:p>
            <a:pPr algn="ctr"/>
            <a:r>
              <a:rPr lang="en" sz="3200" b="1" dirty="0">
                <a:solidFill>
                  <a:srgbClr val="0B5394"/>
                </a:solidFill>
                <a:uFill>
                  <a:noFill/>
                </a:uFill>
                <a:latin typeface="Lato"/>
                <a:ea typeface="Lato"/>
                <a:cs typeface="Lato"/>
                <a:sym typeface="Lato"/>
                <a:hlinkClick r:id="rId4">
                  <a:extLst>
                    <a:ext uri="{A12FA001-AC4F-418D-AE19-62706E023703}">
                      <ahyp:hlinkClr xmlns:ahyp="http://schemas.microsoft.com/office/drawing/2018/hyperlinkcolor" val="tx"/>
                    </a:ext>
                  </a:extLst>
                </a:hlinkClick>
              </a:rPr>
              <a:t>Soundness</a:t>
            </a:r>
            <a:endParaRPr sz="3200" b="1" dirty="0">
              <a:solidFill>
                <a:srgbClr val="0B5394"/>
              </a:solidFill>
              <a:latin typeface="Lato"/>
              <a:ea typeface="Lato"/>
              <a:cs typeface="Lato"/>
              <a:sym typeface="Lato"/>
            </a:endParaRPr>
          </a:p>
        </p:txBody>
      </p:sp>
      <p:sp>
        <p:nvSpPr>
          <p:cNvPr id="157" name="Google Shape;157;p31"/>
          <p:cNvSpPr txBox="1"/>
          <p:nvPr/>
        </p:nvSpPr>
        <p:spPr>
          <a:xfrm>
            <a:off x="2440961" y="4434918"/>
            <a:ext cx="2040000" cy="738800"/>
          </a:xfrm>
          <a:prstGeom prst="rect">
            <a:avLst/>
          </a:prstGeom>
          <a:noFill/>
          <a:ln>
            <a:noFill/>
          </a:ln>
        </p:spPr>
        <p:txBody>
          <a:bodyPr spcFirstLastPara="1" wrap="square" lIns="121900" tIns="121900" rIns="121900" bIns="121900" anchor="ctr" anchorCtr="0">
            <a:noAutofit/>
          </a:bodyPr>
          <a:lstStyle/>
          <a:p>
            <a:pPr algn="ctr"/>
            <a:r>
              <a:rPr lang="en" sz="3200" b="1" dirty="0">
                <a:solidFill>
                  <a:srgbClr val="1C4587"/>
                </a:solidFill>
                <a:uFill>
                  <a:noFill/>
                </a:uFill>
                <a:latin typeface="Lato"/>
                <a:ea typeface="Lato"/>
                <a:cs typeface="Lato"/>
                <a:sym typeface="Lato"/>
                <a:hlinkClick r:id="rId5">
                  <a:extLst>
                    <a:ext uri="{A12FA001-AC4F-418D-AE19-62706E023703}">
                      <ahyp:hlinkClr xmlns:ahyp="http://schemas.microsoft.com/office/drawing/2018/hyperlinkcolor" val="tx"/>
                    </a:ext>
                  </a:extLst>
                </a:hlinkClick>
              </a:rPr>
              <a:t>Precision</a:t>
            </a:r>
            <a:endParaRPr sz="3200" b="1" dirty="0">
              <a:solidFill>
                <a:srgbClr val="1C4587"/>
              </a:solidFill>
              <a:latin typeface="Lato"/>
              <a:ea typeface="Lato"/>
              <a:cs typeface="Lato"/>
              <a:sym typeface="Lato"/>
            </a:endParaRPr>
          </a:p>
        </p:txBody>
      </p:sp>
      <p:sp>
        <p:nvSpPr>
          <p:cNvPr id="158" name="Google Shape;158;p31"/>
          <p:cNvSpPr txBox="1"/>
          <p:nvPr/>
        </p:nvSpPr>
        <p:spPr>
          <a:xfrm>
            <a:off x="7989363" y="4250106"/>
            <a:ext cx="2517200" cy="738800"/>
          </a:xfrm>
          <a:prstGeom prst="rect">
            <a:avLst/>
          </a:prstGeom>
          <a:noFill/>
          <a:ln>
            <a:noFill/>
          </a:ln>
        </p:spPr>
        <p:txBody>
          <a:bodyPr spcFirstLastPara="1" wrap="square" lIns="121900" tIns="121900" rIns="121900" bIns="121900" anchor="ctr" anchorCtr="0">
            <a:noAutofit/>
          </a:bodyPr>
          <a:lstStyle/>
          <a:p>
            <a:pPr algn="ctr"/>
            <a:r>
              <a:rPr lang="en" sz="3200" b="1" dirty="0">
                <a:solidFill>
                  <a:srgbClr val="1C4587"/>
                </a:solidFill>
                <a:uFill>
                  <a:noFill/>
                </a:uFill>
                <a:latin typeface="Lato"/>
                <a:ea typeface="Lato"/>
                <a:cs typeface="Lato"/>
                <a:sym typeface="Lato"/>
                <a:hlinkClick r:id="rId6">
                  <a:extLst>
                    <a:ext uri="{A12FA001-AC4F-418D-AE19-62706E023703}">
                      <ahyp:hlinkClr xmlns:ahyp="http://schemas.microsoft.com/office/drawing/2018/hyperlinkcolor" val="tx"/>
                    </a:ext>
                  </a:extLst>
                </a:hlinkClick>
              </a:rPr>
              <a:t>Termination</a:t>
            </a:r>
            <a:endParaRPr sz="3200" b="1" dirty="0">
              <a:solidFill>
                <a:srgbClr val="1C4587"/>
              </a:solidFill>
              <a:latin typeface="Lato"/>
              <a:ea typeface="Lato"/>
              <a:cs typeface="Lato"/>
              <a:sym typeface="Lato"/>
            </a:endParaRPr>
          </a:p>
        </p:txBody>
      </p:sp>
      <p:sp>
        <p:nvSpPr>
          <p:cNvPr id="3" name="TextBox 2">
            <a:extLst>
              <a:ext uri="{FF2B5EF4-FFF2-40B4-BE49-F238E27FC236}">
                <a16:creationId xmlns:a16="http://schemas.microsoft.com/office/drawing/2014/main" id="{57801ADF-F69B-A24D-974B-1DD7A750384B}"/>
              </a:ext>
            </a:extLst>
          </p:cNvPr>
          <p:cNvSpPr txBox="1"/>
          <p:nvPr/>
        </p:nvSpPr>
        <p:spPr>
          <a:xfrm>
            <a:off x="4980126" y="1700856"/>
            <a:ext cx="2236510" cy="584775"/>
          </a:xfrm>
          <a:prstGeom prst="rect">
            <a:avLst/>
          </a:prstGeom>
          <a:noFill/>
        </p:spPr>
        <p:txBody>
          <a:bodyPr wrap="none" rtlCol="0">
            <a:spAutoFit/>
          </a:bodyPr>
          <a:lstStyle/>
          <a:p>
            <a:r>
              <a:rPr lang="zh-CN" altLang="en-US" sz="3200" dirty="0">
                <a:latin typeface="STXinwei" panose="02010800040101010101" pitchFamily="2" charset="-122"/>
                <a:ea typeface="STXinwei" panose="02010800040101010101" pitchFamily="2" charset="-122"/>
              </a:rPr>
              <a:t>（</a:t>
            </a:r>
            <a:r>
              <a:rPr lang="en-TW" sz="3200" dirty="0">
                <a:latin typeface="STXinwei" panose="02010800040101010101" pitchFamily="2" charset="-122"/>
                <a:ea typeface="STXinwei" panose="02010800040101010101" pitchFamily="2" charset="-122"/>
              </a:rPr>
              <a:t>可靠性</a:t>
            </a:r>
            <a:r>
              <a:rPr lang="zh-CN" altLang="en-US" sz="3200" dirty="0">
                <a:latin typeface="STXinwei" panose="02010800040101010101" pitchFamily="2" charset="-122"/>
                <a:ea typeface="STXinwei" panose="02010800040101010101" pitchFamily="2" charset="-122"/>
              </a:rPr>
              <a:t>）</a:t>
            </a:r>
            <a:endParaRPr lang="en-TW" sz="3200" dirty="0">
              <a:latin typeface="STXinwei" panose="02010800040101010101" pitchFamily="2" charset="-122"/>
              <a:ea typeface="STXinwei" panose="02010800040101010101" pitchFamily="2" charset="-122"/>
            </a:endParaRPr>
          </a:p>
        </p:txBody>
      </p:sp>
      <p:sp>
        <p:nvSpPr>
          <p:cNvPr id="17" name="TextBox 16">
            <a:extLst>
              <a:ext uri="{FF2B5EF4-FFF2-40B4-BE49-F238E27FC236}">
                <a16:creationId xmlns:a16="http://schemas.microsoft.com/office/drawing/2014/main" id="{609CAEB3-0986-EF47-9F3D-FCCCB289D1D7}"/>
              </a:ext>
            </a:extLst>
          </p:cNvPr>
          <p:cNvSpPr txBox="1"/>
          <p:nvPr/>
        </p:nvSpPr>
        <p:spPr>
          <a:xfrm>
            <a:off x="2410395" y="5025222"/>
            <a:ext cx="2236510" cy="584775"/>
          </a:xfrm>
          <a:prstGeom prst="rect">
            <a:avLst/>
          </a:prstGeom>
          <a:noFill/>
        </p:spPr>
        <p:txBody>
          <a:bodyPr wrap="none" rtlCol="0">
            <a:spAutoFit/>
          </a:bodyPr>
          <a:lstStyle/>
          <a:p>
            <a:r>
              <a:rPr lang="zh-CN" altLang="en-US" sz="3200" dirty="0">
                <a:latin typeface="STXinwei" panose="02010800040101010101" pitchFamily="2" charset="-122"/>
                <a:ea typeface="STXinwei" panose="02010800040101010101" pitchFamily="2" charset="-122"/>
              </a:rPr>
              <a:t>（</a:t>
            </a:r>
            <a:r>
              <a:rPr lang="en-TW" sz="3200" dirty="0">
                <a:latin typeface="STXinwei" panose="02010800040101010101" pitchFamily="2" charset="-122"/>
                <a:ea typeface="STXinwei" panose="02010800040101010101" pitchFamily="2" charset="-122"/>
              </a:rPr>
              <a:t>精确性</a:t>
            </a:r>
            <a:r>
              <a:rPr lang="zh-CN" altLang="en-US" sz="3200" dirty="0">
                <a:latin typeface="STXinwei" panose="02010800040101010101" pitchFamily="2" charset="-122"/>
                <a:ea typeface="STXinwei" panose="02010800040101010101" pitchFamily="2" charset="-122"/>
              </a:rPr>
              <a:t>）</a:t>
            </a:r>
            <a:endParaRPr lang="en-TW" sz="3200" dirty="0">
              <a:latin typeface="STXinwei" panose="02010800040101010101" pitchFamily="2" charset="-122"/>
              <a:ea typeface="STXinwei" panose="02010800040101010101" pitchFamily="2" charset="-122"/>
            </a:endParaRPr>
          </a:p>
        </p:txBody>
      </p:sp>
      <p:sp>
        <p:nvSpPr>
          <p:cNvPr id="18" name="TextBox 17">
            <a:extLst>
              <a:ext uri="{FF2B5EF4-FFF2-40B4-BE49-F238E27FC236}">
                <a16:creationId xmlns:a16="http://schemas.microsoft.com/office/drawing/2014/main" id="{7F3397E2-6346-2A42-A894-8C0A922BC4B1}"/>
              </a:ext>
            </a:extLst>
          </p:cNvPr>
          <p:cNvSpPr txBox="1"/>
          <p:nvPr/>
        </p:nvSpPr>
        <p:spPr>
          <a:xfrm>
            <a:off x="8129708" y="4841033"/>
            <a:ext cx="2236510" cy="584775"/>
          </a:xfrm>
          <a:prstGeom prst="rect">
            <a:avLst/>
          </a:prstGeom>
          <a:noFill/>
        </p:spPr>
        <p:txBody>
          <a:bodyPr wrap="none" rtlCol="0">
            <a:spAutoFit/>
          </a:bodyPr>
          <a:lstStyle/>
          <a:p>
            <a:r>
              <a:rPr lang="zh-CN" altLang="en-US" sz="3200" dirty="0">
                <a:latin typeface="STXinwei" panose="02010800040101010101" pitchFamily="2" charset="-122"/>
                <a:ea typeface="STXinwei" panose="02010800040101010101" pitchFamily="2" charset="-122"/>
              </a:rPr>
              <a:t>（</a:t>
            </a:r>
            <a:r>
              <a:rPr lang="zh-CN" altLang="en-TW" sz="3200" dirty="0">
                <a:latin typeface="STXinwei" panose="02010800040101010101" pitchFamily="2" charset="-122"/>
                <a:ea typeface="STXinwei" panose="02010800040101010101" pitchFamily="2" charset="-122"/>
              </a:rPr>
              <a:t>可</a:t>
            </a:r>
            <a:r>
              <a:rPr lang="zh-CN" altLang="en-US" sz="3200" dirty="0">
                <a:latin typeface="STXinwei" panose="02010800040101010101" pitchFamily="2" charset="-122"/>
                <a:ea typeface="STXinwei" panose="02010800040101010101" pitchFamily="2" charset="-122"/>
              </a:rPr>
              <a:t>终止）</a:t>
            </a:r>
            <a:endParaRPr lang="en-TW" sz="3200" dirty="0">
              <a:latin typeface="STXinwei" panose="02010800040101010101" pitchFamily="2" charset="-122"/>
              <a:ea typeface="STXinwei" panose="02010800040101010101" pitchFamily="2" charset="-122"/>
            </a:endParaRPr>
          </a:p>
        </p:txBody>
      </p:sp>
      <p:sp>
        <p:nvSpPr>
          <p:cNvPr id="6" name="TextBox 5">
            <a:extLst>
              <a:ext uri="{FF2B5EF4-FFF2-40B4-BE49-F238E27FC236}">
                <a16:creationId xmlns:a16="http://schemas.microsoft.com/office/drawing/2014/main" id="{CF508F38-AED8-8042-9E72-8BF8374741CE}"/>
              </a:ext>
            </a:extLst>
          </p:cNvPr>
          <p:cNvSpPr txBox="1"/>
          <p:nvPr/>
        </p:nvSpPr>
        <p:spPr>
          <a:xfrm>
            <a:off x="0" y="5881124"/>
            <a:ext cx="5999798" cy="646331"/>
          </a:xfrm>
          <a:prstGeom prst="rect">
            <a:avLst/>
          </a:prstGeom>
          <a:noFill/>
        </p:spPr>
        <p:txBody>
          <a:bodyPr wrap="square" rtlCol="0">
            <a:spAutoFit/>
          </a:bodyPr>
          <a:lstStyle/>
          <a:p>
            <a:pPr lvl="1" algn="ctr"/>
            <a:r>
              <a:rPr lang="zh-CN" altLang="en-US" kern="0" dirty="0">
                <a:latin typeface="STXinwei" panose="02010800040101010101" pitchFamily="2" charset="-122"/>
                <a:ea typeface="STXinwei" panose="02010800040101010101" pitchFamily="2" charset="-122"/>
              </a:rPr>
              <a:t>标示语义</a:t>
            </a:r>
            <a:r>
              <a:rPr lang="en-US" altLang="zh-CN" kern="0" dirty="0">
                <a:latin typeface="STXinwei" panose="02010800040101010101" pitchFamily="2" charset="-122"/>
                <a:ea typeface="STXinwei" panose="02010800040101010101" pitchFamily="2" charset="-122"/>
              </a:rPr>
              <a:t>(</a:t>
            </a:r>
            <a:r>
              <a:rPr lang="zh-CN" altLang="en-US" kern="0" dirty="0">
                <a:latin typeface="STXinwei" panose="02010800040101010101" pitchFamily="2" charset="-122"/>
                <a:ea typeface="STXinwei" panose="02010800040101010101" pitchFamily="2" charset="-122"/>
              </a:rPr>
              <a:t>命名空间</a:t>
            </a:r>
            <a:r>
              <a:rPr lang="en-US" altLang="zh-CN" kern="0" dirty="0">
                <a:latin typeface="STXinwei" panose="02010800040101010101" pitchFamily="2" charset="-122"/>
                <a:ea typeface="STXinwei" panose="02010800040101010101" pitchFamily="2" charset="-122"/>
              </a:rPr>
              <a:t>)</a:t>
            </a:r>
            <a:r>
              <a:rPr lang="zh-CN" altLang="en-US" kern="0" dirty="0">
                <a:latin typeface="STXinwei" panose="02010800040101010101" pitchFamily="2" charset="-122"/>
                <a:ea typeface="STXinwei" panose="02010800040101010101" pitchFamily="2" charset="-122"/>
              </a:rPr>
              <a:t>的精确程度可根据应用场景需求，</a:t>
            </a:r>
            <a:endParaRPr lang="en-US" altLang="zh-CN" kern="0" dirty="0">
              <a:latin typeface="STXinwei" panose="02010800040101010101" pitchFamily="2" charset="-122"/>
              <a:ea typeface="STXinwei" panose="02010800040101010101" pitchFamily="2" charset="-122"/>
            </a:endParaRPr>
          </a:p>
          <a:p>
            <a:pPr lvl="1" algn="ctr"/>
            <a:r>
              <a:rPr lang="zh-CN" altLang="en-US" kern="0" dirty="0">
                <a:latin typeface="STXinwei" panose="02010800040101010101" pitchFamily="2" charset="-122"/>
                <a:ea typeface="STXinwei" panose="02010800040101010101" pitchFamily="2" charset="-122"/>
              </a:rPr>
              <a:t>即时地调用可供决策的算法与相应的度量衡</a:t>
            </a:r>
          </a:p>
        </p:txBody>
      </p:sp>
      <p:sp>
        <p:nvSpPr>
          <p:cNvPr id="24" name="TextBox 23">
            <a:extLst>
              <a:ext uri="{FF2B5EF4-FFF2-40B4-BE49-F238E27FC236}">
                <a16:creationId xmlns:a16="http://schemas.microsoft.com/office/drawing/2014/main" id="{351ADC0B-F233-AA49-969E-B0A2B6FC1017}"/>
              </a:ext>
            </a:extLst>
          </p:cNvPr>
          <p:cNvSpPr txBox="1"/>
          <p:nvPr/>
        </p:nvSpPr>
        <p:spPr>
          <a:xfrm>
            <a:off x="7834753" y="5863368"/>
            <a:ext cx="4108817" cy="646331"/>
          </a:xfrm>
          <a:prstGeom prst="rect">
            <a:avLst/>
          </a:prstGeom>
          <a:noFill/>
        </p:spPr>
        <p:txBody>
          <a:bodyPr wrap="none" rtlCol="0">
            <a:spAutoFit/>
          </a:bodyPr>
          <a:lstStyle/>
          <a:p>
            <a:pPr lvl="1" algn="ctr"/>
            <a:r>
              <a:rPr lang="zh-CN" altLang="en-US" kern="0" dirty="0">
                <a:latin typeface="STXinwei" panose="02010800040101010101" pitchFamily="2" charset="-122"/>
                <a:ea typeface="STXinwei" panose="02010800040101010101" pitchFamily="2" charset="-122"/>
              </a:rPr>
              <a:t>在有限的时间与计算资源内</a:t>
            </a:r>
            <a:endParaRPr lang="en-US" altLang="zh-CN" kern="0" dirty="0">
              <a:latin typeface="STXinwei" panose="02010800040101010101" pitchFamily="2" charset="-122"/>
              <a:ea typeface="STXinwei" panose="02010800040101010101" pitchFamily="2" charset="-122"/>
            </a:endParaRPr>
          </a:p>
          <a:p>
            <a:pPr lvl="1" algn="ctr"/>
            <a:r>
              <a:rPr lang="zh-CN" altLang="en-US" kern="0" dirty="0">
                <a:latin typeface="STXinwei" panose="02010800040101010101" pitchFamily="2" charset="-122"/>
                <a:ea typeface="STXinwei" panose="02010800040101010101" pitchFamily="2" charset="-122"/>
              </a:rPr>
              <a:t>得到可供决策的系统模型评估结果</a:t>
            </a:r>
          </a:p>
        </p:txBody>
      </p:sp>
      <p:sp>
        <p:nvSpPr>
          <p:cNvPr id="19" name="TextBox 18">
            <a:extLst>
              <a:ext uri="{FF2B5EF4-FFF2-40B4-BE49-F238E27FC236}">
                <a16:creationId xmlns:a16="http://schemas.microsoft.com/office/drawing/2014/main" id="{ADB60623-1919-2E41-A946-CA480038AC94}"/>
              </a:ext>
            </a:extLst>
          </p:cNvPr>
          <p:cNvSpPr txBox="1"/>
          <p:nvPr/>
        </p:nvSpPr>
        <p:spPr>
          <a:xfrm>
            <a:off x="7216636" y="1155434"/>
            <a:ext cx="2672526" cy="1200329"/>
          </a:xfrm>
          <a:prstGeom prst="rect">
            <a:avLst/>
          </a:prstGeom>
          <a:noFill/>
        </p:spPr>
        <p:txBody>
          <a:bodyPr wrap="none" rtlCol="0">
            <a:spAutoFit/>
          </a:bodyPr>
          <a:lstStyle/>
          <a:p>
            <a:pPr algn="ctr"/>
            <a:r>
              <a:rPr lang="en-TW" dirty="0">
                <a:latin typeface="STXinwei" panose="02010800040101010101" pitchFamily="2" charset="-122"/>
                <a:ea typeface="STXinwei" panose="02010800040101010101" pitchFamily="2" charset="-122"/>
              </a:rPr>
              <a:t>系统建模所描述的</a:t>
            </a:r>
          </a:p>
          <a:p>
            <a:pPr algn="ctr"/>
            <a:r>
              <a:rPr lang="zh-CN" altLang="en-US" dirty="0">
                <a:latin typeface="STXinwei" panose="02010800040101010101" pitchFamily="2" charset="-122"/>
                <a:ea typeface="STXinwei" panose="02010800040101010101" pitchFamily="2" charset="-122"/>
              </a:rPr>
              <a:t>“</a:t>
            </a:r>
            <a:r>
              <a:rPr lang="en-TW" dirty="0">
                <a:latin typeface="STXinwei" panose="02010800040101010101" pitchFamily="2" charset="-122"/>
                <a:ea typeface="STXinwei" panose="02010800040101010101" pitchFamily="2" charset="-122"/>
              </a:rPr>
              <a:t>假设</a:t>
            </a:r>
            <a:r>
              <a:rPr lang="zh-CN" altLang="en-US" dirty="0">
                <a:latin typeface="STXinwei" panose="02010800040101010101" pitchFamily="2" charset="-122"/>
                <a:ea typeface="STXinwei" panose="02010800040101010101" pitchFamily="2" charset="-122"/>
              </a:rPr>
              <a:t>”</a:t>
            </a:r>
            <a:r>
              <a:rPr lang="en-TW" dirty="0">
                <a:latin typeface="STXinwei" panose="02010800040101010101" pitchFamily="2" charset="-122"/>
                <a:ea typeface="STXinwei" panose="02010800040101010101" pitchFamily="2" charset="-122"/>
              </a:rPr>
              <a:t>与</a:t>
            </a:r>
            <a:r>
              <a:rPr lang="zh-CN" altLang="en-US" dirty="0">
                <a:latin typeface="STXinwei" panose="02010800040101010101" pitchFamily="2" charset="-122"/>
                <a:ea typeface="STXinwei" panose="02010800040101010101" pitchFamily="2" charset="-122"/>
              </a:rPr>
              <a:t>“</a:t>
            </a:r>
            <a:r>
              <a:rPr lang="en-TW" dirty="0">
                <a:latin typeface="STXinwei" panose="02010800040101010101" pitchFamily="2" charset="-122"/>
                <a:ea typeface="STXinwei" panose="02010800040101010101" pitchFamily="2" charset="-122"/>
              </a:rPr>
              <a:t>断言</a:t>
            </a:r>
            <a:r>
              <a:rPr lang="zh-CN" altLang="en-US" dirty="0">
                <a:latin typeface="STXinwei" panose="02010800040101010101" pitchFamily="2" charset="-122"/>
                <a:ea typeface="STXinwei" panose="02010800040101010101" pitchFamily="2" charset="-122"/>
              </a:rPr>
              <a:t>”</a:t>
            </a:r>
            <a:endParaRPr lang="en-TW" dirty="0">
              <a:latin typeface="STXinwei" panose="02010800040101010101" pitchFamily="2" charset="-122"/>
              <a:ea typeface="STXinwei" panose="02010800040101010101" pitchFamily="2" charset="-122"/>
            </a:endParaRPr>
          </a:p>
          <a:p>
            <a:pPr algn="ctr"/>
            <a:r>
              <a:rPr lang="en-US" dirty="0">
                <a:latin typeface="STXinwei" panose="02010800040101010101" pitchFamily="2" charset="-122"/>
                <a:ea typeface="STXinwei" panose="02010800040101010101" pitchFamily="2" charset="-122"/>
              </a:rPr>
              <a:t>(</a:t>
            </a:r>
            <a:r>
              <a:rPr lang="en-TW" dirty="0">
                <a:latin typeface="STXinwei" panose="02010800040101010101" pitchFamily="2" charset="-122"/>
                <a:ea typeface="STXinwei" panose="02010800040101010101" pitchFamily="2" charset="-122"/>
              </a:rPr>
              <a:t>Assumptions/Assertions</a:t>
            </a:r>
            <a:r>
              <a:rPr lang="en-US" dirty="0">
                <a:latin typeface="STXinwei" panose="02010800040101010101" pitchFamily="2" charset="-122"/>
                <a:ea typeface="STXinwei" panose="02010800040101010101" pitchFamily="2" charset="-122"/>
              </a:rPr>
              <a:t>)</a:t>
            </a:r>
            <a:endParaRPr lang="en-TW" dirty="0">
              <a:latin typeface="STXinwei" panose="02010800040101010101" pitchFamily="2" charset="-122"/>
              <a:ea typeface="STXinwei" panose="02010800040101010101" pitchFamily="2" charset="-122"/>
            </a:endParaRPr>
          </a:p>
          <a:p>
            <a:pPr algn="ctr"/>
            <a:r>
              <a:rPr lang="en-TW" dirty="0">
                <a:latin typeface="STXinwei" panose="02010800040101010101" pitchFamily="2" charset="-122"/>
                <a:ea typeface="STXinwei" panose="02010800040101010101" pitchFamily="2" charset="-122"/>
              </a:rPr>
              <a:t>与运行结果一致</a:t>
            </a:r>
          </a:p>
        </p:txBody>
      </p:sp>
    </p:spTree>
    <p:extLst>
      <p:ext uri="{BB962C8B-B14F-4D97-AF65-F5344CB8AC3E}">
        <p14:creationId xmlns:p14="http://schemas.microsoft.com/office/powerpoint/2010/main" val="11541621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4" name="Title 3">
            <a:extLst>
              <a:ext uri="{FF2B5EF4-FFF2-40B4-BE49-F238E27FC236}">
                <a16:creationId xmlns:a16="http://schemas.microsoft.com/office/drawing/2014/main" id="{1778AC7B-051D-2B49-8909-49087DA0D032}"/>
              </a:ext>
            </a:extLst>
          </p:cNvPr>
          <p:cNvSpPr>
            <a:spLocks noGrp="1"/>
          </p:cNvSpPr>
          <p:nvPr>
            <p:ph type="ctrTitle"/>
          </p:nvPr>
        </p:nvSpPr>
        <p:spPr>
          <a:xfrm>
            <a:off x="1246176" y="387153"/>
            <a:ext cx="9405959" cy="466287"/>
          </a:xfrm>
        </p:spPr>
        <p:txBody>
          <a:bodyPr>
            <a:normAutofit/>
          </a:bodyPr>
          <a:lstStyle/>
          <a:p>
            <a:pPr defTabSz="914332">
              <a:spcBef>
                <a:spcPts val="0"/>
              </a:spcBef>
              <a:buSzPts val="2800"/>
              <a:defRPr/>
            </a:pPr>
            <a:r>
              <a:rPr lang="zh-TW" altLang="en-US" sz="2400" dirty="0">
                <a:solidFill>
                  <a:srgbClr val="C00000"/>
                </a:solidFill>
                <a:latin typeface="STXinwei" panose="02010800040101010101" pitchFamily="2" charset="-122"/>
                <a:ea typeface="STXinwei" panose="02010800040101010101" pitchFamily="2" charset="-122"/>
                <a:cs typeface="Arial" charset="0"/>
              </a:rPr>
              <a:t>形式化系统设计方法的产业化工具与应用</a:t>
            </a:r>
            <a:endParaRPr lang="en-TW" sz="2400" dirty="0">
              <a:solidFill>
                <a:srgbClr val="C00000"/>
              </a:solidFill>
              <a:latin typeface="STXinwei" panose="02010800040101010101" pitchFamily="2" charset="-122"/>
              <a:ea typeface="STXinwei" panose="02010800040101010101" pitchFamily="2" charset="-122"/>
              <a:cs typeface="Arial" charset="0"/>
            </a:endParaRPr>
          </a:p>
        </p:txBody>
      </p:sp>
      <p:sp>
        <p:nvSpPr>
          <p:cNvPr id="2" name="Slide Number Placeholder 1">
            <a:extLst>
              <a:ext uri="{FF2B5EF4-FFF2-40B4-BE49-F238E27FC236}">
                <a16:creationId xmlns:a16="http://schemas.microsoft.com/office/drawing/2014/main" id="{7F8E25CB-675D-DB40-8C3A-1D4D43B7F52B}"/>
              </a:ext>
            </a:extLst>
          </p:cNvPr>
          <p:cNvSpPr>
            <a:spLocks noGrp="1"/>
          </p:cNvSpPr>
          <p:nvPr>
            <p:ph type="sldNum" idx="12"/>
          </p:nvPr>
        </p:nvSpPr>
        <p:spPr>
          <a:xfrm>
            <a:off x="9279999" y="6322162"/>
            <a:ext cx="2744272" cy="365125"/>
          </a:xfrm>
        </p:spPr>
        <p:txBody>
          <a:bodyPr/>
          <a:lstStyle/>
          <a:p>
            <a:pPr defTabSz="1219170">
              <a:buClr>
                <a:srgbClr val="000000"/>
              </a:buClr>
              <a:defRPr/>
            </a:pPr>
            <a:fld id="{00000000-1234-1234-1234-123412341234}" type="slidenum">
              <a:rPr lang="en" sz="1333" kern="0">
                <a:solidFill>
                  <a:srgbClr val="000000"/>
                </a:solidFill>
                <a:latin typeface="Arial"/>
                <a:cs typeface="Arial"/>
                <a:sym typeface="Arial"/>
              </a:rPr>
              <a:pPr defTabSz="1219170">
                <a:buClr>
                  <a:srgbClr val="000000"/>
                </a:buClr>
                <a:defRPr/>
              </a:pPr>
              <a:t>18</a:t>
            </a:fld>
            <a:endParaRPr lang="en" sz="1333" kern="0" dirty="0">
              <a:solidFill>
                <a:srgbClr val="000000"/>
              </a:solidFill>
              <a:latin typeface="Arial"/>
              <a:cs typeface="Arial"/>
              <a:sym typeface="Arial"/>
            </a:endParaRPr>
          </a:p>
        </p:txBody>
      </p:sp>
      <p:pic>
        <p:nvPicPr>
          <p:cNvPr id="1026" name="Picture 2">
            <a:extLst>
              <a:ext uri="{FF2B5EF4-FFF2-40B4-BE49-F238E27FC236}">
                <a16:creationId xmlns:a16="http://schemas.microsoft.com/office/drawing/2014/main" id="{A3665CA9-A287-3146-95AB-942DB2DA158D}"/>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440779" y="2165663"/>
            <a:ext cx="3315203" cy="415649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lie Lamport - Leslie Lamport updated their profile picture.">
            <a:extLst>
              <a:ext uri="{FF2B5EF4-FFF2-40B4-BE49-F238E27FC236}">
                <a16:creationId xmlns:a16="http://schemas.microsoft.com/office/drawing/2014/main" id="{248406FB-32E0-DC4B-A67B-A5D155FDBDB6}"/>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18084" y="3000491"/>
            <a:ext cx="3425046" cy="2555611"/>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2991BDF3-E4C0-714F-9597-0B11C69FFA20}"/>
              </a:ext>
            </a:extLst>
          </p:cNvPr>
          <p:cNvSpPr txBox="1"/>
          <p:nvPr/>
        </p:nvSpPr>
        <p:spPr>
          <a:xfrm>
            <a:off x="351557" y="1359539"/>
            <a:ext cx="3558099" cy="1938992"/>
          </a:xfrm>
          <a:prstGeom prst="rect">
            <a:avLst/>
          </a:prstGeom>
          <a:noFill/>
        </p:spPr>
        <p:txBody>
          <a:bodyPr wrap="square" rtlCol="0">
            <a:spAutoFit/>
          </a:bodyPr>
          <a:lstStyle/>
          <a:p>
            <a:pPr algn="ctr"/>
            <a:r>
              <a:rPr lang="en-TW" sz="2000" dirty="0">
                <a:latin typeface="STXinwei" panose="02010800040101010101" pitchFamily="2" charset="-122"/>
                <a:ea typeface="STXinwei" panose="02010800040101010101" pitchFamily="2" charset="-122"/>
              </a:rPr>
              <a:t>运用偏序集代数方法奠定</a:t>
            </a:r>
          </a:p>
          <a:p>
            <a:pPr algn="ctr"/>
            <a:r>
              <a:rPr lang="en-TW" sz="2000" dirty="0">
                <a:latin typeface="STXinwei" panose="02010800040101010101" pitchFamily="2" charset="-122"/>
                <a:ea typeface="STXinwei" panose="02010800040101010101" pitchFamily="2" charset="-122"/>
              </a:rPr>
              <a:t>研究分布与并发系统</a:t>
            </a:r>
          </a:p>
          <a:p>
            <a:pPr algn="ctr"/>
            <a:r>
              <a:rPr lang="en-TW" sz="2000" dirty="0">
                <a:latin typeface="STXinwei" panose="02010800040101010101" pitchFamily="2" charset="-122"/>
                <a:ea typeface="STXinwei" panose="02010800040101010101" pitchFamily="2" charset="-122"/>
              </a:rPr>
              <a:t>同时也是TLA+</a:t>
            </a:r>
            <a:r>
              <a:rPr lang="zh-CN" altLang="en-US" sz="2000" dirty="0">
                <a:latin typeface="STXinwei" panose="02010800040101010101" pitchFamily="2" charset="-122"/>
                <a:ea typeface="STXinwei" panose="02010800040101010101" pitchFamily="2" charset="-122"/>
              </a:rPr>
              <a:t> 时序逻辑形式化模型检验工具的开发者</a:t>
            </a:r>
            <a:endParaRPr lang="en-TW" sz="2000" dirty="0">
              <a:latin typeface="STXinwei" panose="02010800040101010101" pitchFamily="2" charset="-122"/>
              <a:ea typeface="STXinwei" panose="02010800040101010101" pitchFamily="2" charset="-122"/>
            </a:endParaRPr>
          </a:p>
          <a:p>
            <a:pPr algn="ctr"/>
            <a:r>
              <a:rPr lang="en-TW" sz="2000" dirty="0">
                <a:latin typeface="STXinwei" panose="02010800040101010101" pitchFamily="2" charset="-122"/>
                <a:ea typeface="STXinwei" panose="02010800040101010101" pitchFamily="2" charset="-122"/>
              </a:rPr>
              <a:t>的原创者</a:t>
            </a:r>
          </a:p>
          <a:p>
            <a:pPr algn="ctr"/>
            <a:endParaRPr lang="en-TW" sz="2000" dirty="0">
              <a:latin typeface="STXinwei" panose="02010800040101010101" pitchFamily="2" charset="-122"/>
              <a:ea typeface="STXinwei" panose="02010800040101010101" pitchFamily="2" charset="-122"/>
            </a:endParaRPr>
          </a:p>
        </p:txBody>
      </p:sp>
      <p:pic>
        <p:nvPicPr>
          <p:cNvPr id="19" name="Picture 18">
            <a:hlinkClick r:id="rId5"/>
            <a:extLst>
              <a:ext uri="{FF2B5EF4-FFF2-40B4-BE49-F238E27FC236}">
                <a16:creationId xmlns:a16="http://schemas.microsoft.com/office/drawing/2014/main" id="{764B1D7E-16F2-9541-A79C-5076DF8707CA}"/>
              </a:ext>
            </a:extLst>
          </p:cNvPr>
          <p:cNvPicPr>
            <a:picLocks noChangeAspect="1"/>
          </p:cNvPicPr>
          <p:nvPr/>
        </p:nvPicPr>
        <p:blipFill>
          <a:blip r:embed="rId6"/>
          <a:stretch>
            <a:fillRect/>
          </a:stretch>
        </p:blipFill>
        <p:spPr>
          <a:xfrm>
            <a:off x="8223152" y="2132830"/>
            <a:ext cx="3525896" cy="4222163"/>
          </a:xfrm>
          <a:prstGeom prst="rect">
            <a:avLst/>
          </a:prstGeom>
        </p:spPr>
      </p:pic>
      <p:sp>
        <p:nvSpPr>
          <p:cNvPr id="20" name="TextBox 19">
            <a:extLst>
              <a:ext uri="{FF2B5EF4-FFF2-40B4-BE49-F238E27FC236}">
                <a16:creationId xmlns:a16="http://schemas.microsoft.com/office/drawing/2014/main" id="{E3D62B52-FC1C-C148-9044-7E2BAF5E1A58}"/>
              </a:ext>
            </a:extLst>
          </p:cNvPr>
          <p:cNvSpPr txBox="1"/>
          <p:nvPr/>
        </p:nvSpPr>
        <p:spPr>
          <a:xfrm>
            <a:off x="8592776" y="6354993"/>
            <a:ext cx="3025187" cy="230832"/>
          </a:xfrm>
          <a:prstGeom prst="rect">
            <a:avLst/>
          </a:prstGeom>
          <a:noFill/>
        </p:spPr>
        <p:txBody>
          <a:bodyPr wrap="none" rtlCol="0">
            <a:spAutoFit/>
          </a:bodyPr>
          <a:lstStyle/>
          <a:p>
            <a:pPr algn="ctr"/>
            <a:r>
              <a:rPr lang="en-US" sz="900" dirty="0">
                <a:hlinkClick r:id="rId5"/>
              </a:rPr>
              <a:t>https://</a:t>
            </a:r>
            <a:r>
              <a:rPr lang="en-US" sz="900" dirty="0" err="1">
                <a:hlinkClick r:id="rId5"/>
              </a:rPr>
              <a:t>lamport.azurewebsites.net</a:t>
            </a:r>
            <a:r>
              <a:rPr lang="en-US" sz="900" dirty="0">
                <a:hlinkClick r:id="rId5"/>
              </a:rPr>
              <a:t>/</a:t>
            </a:r>
            <a:r>
              <a:rPr lang="en-US" sz="900" dirty="0" err="1">
                <a:hlinkClick r:id="rId5"/>
              </a:rPr>
              <a:t>tla</a:t>
            </a:r>
            <a:r>
              <a:rPr lang="en-US" sz="900" dirty="0">
                <a:hlinkClick r:id="rId5"/>
              </a:rPr>
              <a:t>/amazon-</a:t>
            </a:r>
            <a:r>
              <a:rPr lang="en-US" sz="900" dirty="0" err="1">
                <a:hlinkClick r:id="rId5"/>
              </a:rPr>
              <a:t>excerpt.html</a:t>
            </a:r>
            <a:endParaRPr lang="en-TW" sz="900" dirty="0"/>
          </a:p>
        </p:txBody>
      </p:sp>
      <p:sp>
        <p:nvSpPr>
          <p:cNvPr id="10" name="TextBox 9">
            <a:extLst>
              <a:ext uri="{FF2B5EF4-FFF2-40B4-BE49-F238E27FC236}">
                <a16:creationId xmlns:a16="http://schemas.microsoft.com/office/drawing/2014/main" id="{797F9C7A-FEE7-E94B-8A31-F2F564440E4B}"/>
              </a:ext>
            </a:extLst>
          </p:cNvPr>
          <p:cNvSpPr txBox="1"/>
          <p:nvPr/>
        </p:nvSpPr>
        <p:spPr>
          <a:xfrm>
            <a:off x="351557" y="5743622"/>
            <a:ext cx="3558099" cy="369332"/>
          </a:xfrm>
          <a:prstGeom prst="rect">
            <a:avLst/>
          </a:prstGeom>
          <a:noFill/>
        </p:spPr>
        <p:txBody>
          <a:bodyPr wrap="square" rtlCol="0">
            <a:spAutoFit/>
          </a:bodyPr>
          <a:lstStyle/>
          <a:p>
            <a:pPr algn="ctr"/>
            <a:r>
              <a:rPr lang="en-TW" dirty="0">
                <a:latin typeface="STXinwei" panose="02010800040101010101" pitchFamily="2" charset="-122"/>
                <a:ea typeface="STXinwei" panose="02010800040101010101" pitchFamily="2" charset="-122"/>
              </a:rPr>
              <a:t>Leslie Lamport</a:t>
            </a:r>
            <a:r>
              <a:rPr lang="zh-CN" altLang="en-US" dirty="0">
                <a:latin typeface="STXinwei" panose="02010800040101010101" pitchFamily="2" charset="-122"/>
                <a:ea typeface="STXinwei" panose="02010800040101010101" pitchFamily="2" charset="-122"/>
              </a:rPr>
              <a:t>：</a:t>
            </a:r>
            <a:r>
              <a:rPr lang="en-TW" dirty="0">
                <a:latin typeface="STXinwei" panose="02010800040101010101" pitchFamily="2" charset="-122"/>
                <a:ea typeface="STXinwei" panose="02010800040101010101" pitchFamily="2" charset="-122"/>
              </a:rPr>
              <a:t>2013 图灵奖得主</a:t>
            </a:r>
          </a:p>
        </p:txBody>
      </p:sp>
      <p:pic>
        <p:nvPicPr>
          <p:cNvPr id="11" name="Picture 10">
            <a:extLst>
              <a:ext uri="{FF2B5EF4-FFF2-40B4-BE49-F238E27FC236}">
                <a16:creationId xmlns:a16="http://schemas.microsoft.com/office/drawing/2014/main" id="{00552450-F4DC-D246-9095-9C9FFDA25108}"/>
              </a:ext>
            </a:extLst>
          </p:cNvPr>
          <p:cNvPicPr>
            <a:picLocks noChangeAspect="1"/>
          </p:cNvPicPr>
          <p:nvPr/>
        </p:nvPicPr>
        <p:blipFill>
          <a:blip r:embed="rId7"/>
          <a:stretch>
            <a:fillRect/>
          </a:stretch>
        </p:blipFill>
        <p:spPr>
          <a:xfrm>
            <a:off x="4565850" y="3429000"/>
            <a:ext cx="3001108" cy="1132363"/>
          </a:xfrm>
          <a:prstGeom prst="rect">
            <a:avLst/>
          </a:prstGeom>
        </p:spPr>
      </p:pic>
      <p:pic>
        <p:nvPicPr>
          <p:cNvPr id="12" name="Picture 11">
            <a:extLst>
              <a:ext uri="{FF2B5EF4-FFF2-40B4-BE49-F238E27FC236}">
                <a16:creationId xmlns:a16="http://schemas.microsoft.com/office/drawing/2014/main" id="{C5EA367C-2DF2-D349-AE7F-D9DBCE7C15FA}"/>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6427785" y="3682116"/>
            <a:ext cx="1139173" cy="1832697"/>
          </a:xfrm>
          <a:prstGeom prst="rect">
            <a:avLst/>
          </a:prstGeom>
        </p:spPr>
      </p:pic>
      <p:sp>
        <p:nvSpPr>
          <p:cNvPr id="13" name="Google Shape;215;p34">
            <a:extLst>
              <a:ext uri="{FF2B5EF4-FFF2-40B4-BE49-F238E27FC236}">
                <a16:creationId xmlns:a16="http://schemas.microsoft.com/office/drawing/2014/main" id="{2B42146F-C371-8A42-97EB-61A65ECC159C}"/>
              </a:ext>
            </a:extLst>
          </p:cNvPr>
          <p:cNvSpPr txBox="1"/>
          <p:nvPr/>
        </p:nvSpPr>
        <p:spPr>
          <a:xfrm>
            <a:off x="6219102" y="4299288"/>
            <a:ext cx="1674492" cy="738800"/>
          </a:xfrm>
          <a:prstGeom prst="rect">
            <a:avLst/>
          </a:prstGeom>
          <a:noFill/>
          <a:ln>
            <a:noFill/>
          </a:ln>
        </p:spPr>
        <p:txBody>
          <a:bodyPr spcFirstLastPara="1" wrap="square" lIns="121900" tIns="121900" rIns="121900" bIns="121900" anchor="ctr" anchorCtr="0">
            <a:noAutofit/>
          </a:bodyPr>
          <a:lstStyle/>
          <a:p>
            <a:pPr algn="ctr"/>
            <a:r>
              <a:rPr lang="en-TW" sz="2400" b="1" dirty="0">
                <a:solidFill>
                  <a:srgbClr val="FF0000"/>
                </a:solidFill>
                <a:latin typeface="STXinwei" panose="02010800040101010101" pitchFamily="2" charset="-122"/>
                <a:ea typeface="STXinwei" panose="02010800040101010101" pitchFamily="2" charset="-122"/>
                <a:cs typeface="Lato"/>
                <a:sym typeface="Lato"/>
              </a:rPr>
              <a:t>偏序集</a:t>
            </a:r>
            <a:endParaRPr sz="2400" b="1" dirty="0">
              <a:solidFill>
                <a:srgbClr val="FF0000"/>
              </a:solidFill>
              <a:latin typeface="STXinwei" panose="02010800040101010101" pitchFamily="2" charset="-122"/>
              <a:ea typeface="STXinwei" panose="02010800040101010101" pitchFamily="2" charset="-122"/>
              <a:cs typeface="Lato"/>
              <a:sym typeface="Lato"/>
            </a:endParaRPr>
          </a:p>
        </p:txBody>
      </p:sp>
    </p:spTree>
    <p:extLst>
      <p:ext uri="{BB962C8B-B14F-4D97-AF65-F5344CB8AC3E}">
        <p14:creationId xmlns:p14="http://schemas.microsoft.com/office/powerpoint/2010/main" val="18521331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24" name="Picture 23">
            <a:extLst>
              <a:ext uri="{FF2B5EF4-FFF2-40B4-BE49-F238E27FC236}">
                <a16:creationId xmlns:a16="http://schemas.microsoft.com/office/drawing/2014/main" id="{4971A9C5-94B4-A043-8CCA-1E6904E7BDD4}"/>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452068" y="3354204"/>
            <a:ext cx="1139173" cy="1832697"/>
          </a:xfrm>
          <a:prstGeom prst="rect">
            <a:avLst/>
          </a:prstGeom>
        </p:spPr>
      </p:pic>
      <p:pic>
        <p:nvPicPr>
          <p:cNvPr id="23" name="Picture 22">
            <a:extLst>
              <a:ext uri="{FF2B5EF4-FFF2-40B4-BE49-F238E27FC236}">
                <a16:creationId xmlns:a16="http://schemas.microsoft.com/office/drawing/2014/main" id="{609D9CD2-FC52-6B43-9628-47CB6EB21281}"/>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383615" y="3360148"/>
            <a:ext cx="1139173" cy="1832697"/>
          </a:xfrm>
          <a:prstGeom prst="rect">
            <a:avLst/>
          </a:prstGeom>
        </p:spPr>
      </p:pic>
      <p:sp>
        <p:nvSpPr>
          <p:cNvPr id="4" name="Title 3">
            <a:extLst>
              <a:ext uri="{FF2B5EF4-FFF2-40B4-BE49-F238E27FC236}">
                <a16:creationId xmlns:a16="http://schemas.microsoft.com/office/drawing/2014/main" id="{1778AC7B-051D-2B49-8909-49087DA0D032}"/>
              </a:ext>
            </a:extLst>
          </p:cNvPr>
          <p:cNvSpPr>
            <a:spLocks noGrp="1"/>
          </p:cNvSpPr>
          <p:nvPr>
            <p:ph type="ctrTitle"/>
          </p:nvPr>
        </p:nvSpPr>
        <p:spPr>
          <a:xfrm>
            <a:off x="2149546" y="299420"/>
            <a:ext cx="7599214" cy="461665"/>
          </a:xfrm>
        </p:spPr>
        <p:txBody>
          <a:bodyPr>
            <a:normAutofit/>
          </a:bodyPr>
          <a:lstStyle/>
          <a:p>
            <a:r>
              <a:rPr lang="zh-TW" altLang="en-US" sz="2400" dirty="0">
                <a:solidFill>
                  <a:srgbClr val="C00000"/>
                </a:solidFill>
                <a:latin typeface="STXinwei" panose="02010800040101010101" pitchFamily="2" charset="-122"/>
                <a:ea typeface="STXinwei" panose="02010800040101010101" pitchFamily="2" charset="-122"/>
              </a:rPr>
              <a:t>辩证</a:t>
            </a:r>
            <a:r>
              <a:rPr lang="zh-TW" altLang="en-TW" sz="2400" dirty="0">
                <a:solidFill>
                  <a:srgbClr val="C00000"/>
                </a:solidFill>
                <a:latin typeface="STXinwei" panose="02010800040101010101" pitchFamily="2" charset="-122"/>
                <a:ea typeface="STXinwei" panose="02010800040101010101" pitchFamily="2" charset="-122"/>
              </a:rPr>
              <a:t>系统</a:t>
            </a:r>
            <a:r>
              <a:rPr lang="zh-TW" altLang="en-US" sz="2400" dirty="0">
                <a:solidFill>
                  <a:srgbClr val="C00000"/>
                </a:solidFill>
                <a:latin typeface="STXinwei" panose="02010800040101010101" pitchFamily="2" charset="-122"/>
                <a:ea typeface="STXinwei" panose="02010800040101010101" pitchFamily="2" charset="-122"/>
              </a:rPr>
              <a:t>正确性的形式化表述</a:t>
            </a:r>
            <a:endParaRPr lang="en-TW" sz="2400" dirty="0">
              <a:solidFill>
                <a:srgbClr val="C00000"/>
              </a:solidFill>
              <a:latin typeface="STXinwei" panose="02010800040101010101" pitchFamily="2" charset="-122"/>
              <a:ea typeface="STXinwei" panose="02010800040101010101" pitchFamily="2" charset="-122"/>
            </a:endParaRPr>
          </a:p>
        </p:txBody>
      </p:sp>
      <p:sp>
        <p:nvSpPr>
          <p:cNvPr id="8" name="Oval 7">
            <a:extLst>
              <a:ext uri="{FF2B5EF4-FFF2-40B4-BE49-F238E27FC236}">
                <a16:creationId xmlns:a16="http://schemas.microsoft.com/office/drawing/2014/main" id="{01D02631-2D6D-CB40-8752-433854F7EA2D}"/>
              </a:ext>
            </a:extLst>
          </p:cNvPr>
          <p:cNvSpPr/>
          <p:nvPr/>
        </p:nvSpPr>
        <p:spPr>
          <a:xfrm>
            <a:off x="3000053" y="2749695"/>
            <a:ext cx="3354574" cy="3173896"/>
          </a:xfrm>
          <a:prstGeom prst="ellipse">
            <a:avLst/>
          </a:prstGeom>
          <a:solidFill>
            <a:schemeClr val="tx1">
              <a:alpha val="50000"/>
            </a:schemeClr>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defRPr/>
            </a:pPr>
            <a:r>
              <a:rPr lang="en-TW" sz="2400" kern="0" dirty="0">
                <a:solidFill>
                  <a:srgbClr val="FFFFFF"/>
                </a:solidFill>
                <a:latin typeface="STXinwei" panose="02010800040101010101" pitchFamily="2" charset="-122"/>
                <a:ea typeface="STXinwei" panose="02010800040101010101" pitchFamily="2" charset="-122"/>
                <a:sym typeface="Arial"/>
              </a:rPr>
              <a:t>安全</a:t>
            </a:r>
          </a:p>
          <a:p>
            <a:pPr algn="ctr" defTabSz="1219170">
              <a:buClr>
                <a:srgbClr val="000000"/>
              </a:buClr>
              <a:defRPr/>
            </a:pPr>
            <a:r>
              <a:rPr lang="en-TW" sz="2400" kern="0" dirty="0">
                <a:solidFill>
                  <a:srgbClr val="FFFFFF"/>
                </a:solidFill>
                <a:latin typeface="STXinwei" panose="02010800040101010101" pitchFamily="2" charset="-122"/>
                <a:ea typeface="STXinwei" panose="02010800040101010101" pitchFamily="2" charset="-122"/>
                <a:sym typeface="Arial"/>
              </a:rPr>
              <a:t>Safety</a:t>
            </a:r>
          </a:p>
          <a:p>
            <a:pPr algn="ctr" defTabSz="1219170">
              <a:buClr>
                <a:srgbClr val="000000"/>
              </a:buClr>
              <a:defRPr/>
            </a:pPr>
            <a:endParaRPr lang="en-TW" sz="2400" kern="0" dirty="0">
              <a:solidFill>
                <a:srgbClr val="FFFFFF"/>
              </a:solidFill>
              <a:latin typeface="STXinwei" panose="02010800040101010101" pitchFamily="2" charset="-122"/>
              <a:ea typeface="STXinwei" panose="02010800040101010101" pitchFamily="2" charset="-122"/>
              <a:sym typeface="Arial"/>
            </a:endParaRPr>
          </a:p>
          <a:p>
            <a:pPr algn="ctr" defTabSz="1219170">
              <a:buClr>
                <a:srgbClr val="000000"/>
              </a:buClr>
              <a:defRPr/>
            </a:pPr>
            <a:r>
              <a:rPr lang="zh-CN" altLang="en-US" sz="2400" kern="0" dirty="0">
                <a:solidFill>
                  <a:srgbClr val="FFFFFF"/>
                </a:solidFill>
                <a:latin typeface="STXinwei" panose="02010800040101010101" pitchFamily="2" charset="-122"/>
                <a:ea typeface="STXinwei" panose="02010800040101010101" pitchFamily="2" charset="-122"/>
                <a:sym typeface="Arial"/>
              </a:rPr>
              <a:t>（</a:t>
            </a:r>
            <a:r>
              <a:rPr lang="en-TW" sz="2400" kern="0" dirty="0">
                <a:solidFill>
                  <a:srgbClr val="FFFFFF"/>
                </a:solidFill>
                <a:latin typeface="STXinwei" panose="02010800040101010101" pitchFamily="2" charset="-122"/>
                <a:ea typeface="STXinwei" panose="02010800040101010101" pitchFamily="2" charset="-122"/>
                <a:sym typeface="Arial"/>
              </a:rPr>
              <a:t>避免坏事发生</a:t>
            </a:r>
            <a:r>
              <a:rPr lang="zh-CN" altLang="en-US" sz="2400" kern="0" dirty="0">
                <a:solidFill>
                  <a:srgbClr val="FFFFFF"/>
                </a:solidFill>
                <a:latin typeface="STXinwei" panose="02010800040101010101" pitchFamily="2" charset="-122"/>
                <a:ea typeface="STXinwei" panose="02010800040101010101" pitchFamily="2" charset="-122"/>
                <a:sym typeface="Arial"/>
              </a:rPr>
              <a:t>）</a:t>
            </a:r>
            <a:endParaRPr lang="en-TW" sz="2400" kern="0" dirty="0">
              <a:solidFill>
                <a:srgbClr val="FFFFFF"/>
              </a:solidFill>
              <a:latin typeface="STXinwei" panose="02010800040101010101" pitchFamily="2" charset="-122"/>
              <a:ea typeface="STXinwei" panose="02010800040101010101" pitchFamily="2" charset="-122"/>
              <a:sym typeface="Arial"/>
            </a:endParaRPr>
          </a:p>
        </p:txBody>
      </p:sp>
      <p:sp>
        <p:nvSpPr>
          <p:cNvPr id="9" name="Oval 8">
            <a:extLst>
              <a:ext uri="{FF2B5EF4-FFF2-40B4-BE49-F238E27FC236}">
                <a16:creationId xmlns:a16="http://schemas.microsoft.com/office/drawing/2014/main" id="{D4083B31-36D6-7342-9CAA-B1E67FBD64EA}"/>
              </a:ext>
            </a:extLst>
          </p:cNvPr>
          <p:cNvSpPr/>
          <p:nvPr/>
        </p:nvSpPr>
        <p:spPr>
          <a:xfrm>
            <a:off x="5554409" y="2749695"/>
            <a:ext cx="3297302" cy="3173895"/>
          </a:xfrm>
          <a:prstGeom prst="ellipse">
            <a:avLst/>
          </a:prstGeom>
          <a:noFill/>
          <a:ln w="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defRPr/>
            </a:pPr>
            <a:r>
              <a:rPr lang="en-TW" sz="2000" kern="0" dirty="0">
                <a:solidFill>
                  <a:srgbClr val="000000"/>
                </a:solidFill>
                <a:latin typeface="STXinwei" panose="02010800040101010101" pitchFamily="2" charset="-122"/>
                <a:ea typeface="STXinwei" panose="02010800040101010101" pitchFamily="2" charset="-122"/>
                <a:sym typeface="Arial"/>
              </a:rPr>
              <a:t>活性</a:t>
            </a:r>
          </a:p>
          <a:p>
            <a:pPr algn="ctr" defTabSz="1219170">
              <a:buClr>
                <a:srgbClr val="000000"/>
              </a:buClr>
              <a:defRPr/>
            </a:pPr>
            <a:r>
              <a:rPr lang="en-TW" sz="2000" kern="0" dirty="0">
                <a:solidFill>
                  <a:srgbClr val="000000"/>
                </a:solidFill>
                <a:latin typeface="STXinwei" panose="02010800040101010101" pitchFamily="2" charset="-122"/>
                <a:ea typeface="STXinwei" panose="02010800040101010101" pitchFamily="2" charset="-122"/>
                <a:sym typeface="Arial"/>
              </a:rPr>
              <a:t>Liveness</a:t>
            </a:r>
          </a:p>
          <a:p>
            <a:pPr algn="ctr" defTabSz="1219170">
              <a:buClr>
                <a:srgbClr val="000000"/>
              </a:buClr>
              <a:defRPr/>
            </a:pPr>
            <a:endParaRPr lang="en-TW" sz="2000" kern="0" dirty="0">
              <a:solidFill>
                <a:srgbClr val="000000"/>
              </a:solidFill>
              <a:latin typeface="STXinwei" panose="02010800040101010101" pitchFamily="2" charset="-122"/>
              <a:ea typeface="STXinwei" panose="02010800040101010101" pitchFamily="2" charset="-122"/>
              <a:sym typeface="Arial"/>
            </a:endParaRPr>
          </a:p>
          <a:p>
            <a:pPr algn="ctr" defTabSz="1219170">
              <a:buClr>
                <a:srgbClr val="000000"/>
              </a:buClr>
              <a:defRPr/>
            </a:pPr>
            <a:endParaRPr lang="en-TW" sz="2000" kern="0" dirty="0">
              <a:solidFill>
                <a:srgbClr val="000000"/>
              </a:solidFill>
              <a:latin typeface="STXinwei" panose="02010800040101010101" pitchFamily="2" charset="-122"/>
              <a:ea typeface="STXinwei" panose="02010800040101010101" pitchFamily="2" charset="-122"/>
              <a:sym typeface="Arial"/>
            </a:endParaRPr>
          </a:p>
          <a:p>
            <a:pPr algn="ctr" defTabSz="1219170">
              <a:buClr>
                <a:srgbClr val="000000"/>
              </a:buClr>
              <a:defRPr/>
            </a:pPr>
            <a:r>
              <a:rPr lang="zh-CN" altLang="en-US" sz="2000" kern="0" dirty="0">
                <a:solidFill>
                  <a:srgbClr val="000000"/>
                </a:solidFill>
                <a:latin typeface="STXinwei" panose="02010800040101010101" pitchFamily="2" charset="-122"/>
                <a:ea typeface="STXinwei" panose="02010800040101010101" pitchFamily="2" charset="-122"/>
                <a:sym typeface="Arial"/>
              </a:rPr>
              <a:t>（</a:t>
            </a:r>
            <a:r>
              <a:rPr lang="en-TW" sz="2000" kern="0" dirty="0">
                <a:solidFill>
                  <a:srgbClr val="000000"/>
                </a:solidFill>
                <a:latin typeface="STXinwei" panose="02010800040101010101" pitchFamily="2" charset="-122"/>
                <a:ea typeface="STXinwei" panose="02010800040101010101" pitchFamily="2" charset="-122"/>
                <a:sym typeface="Arial"/>
              </a:rPr>
              <a:t>保证好事发生</a:t>
            </a:r>
            <a:r>
              <a:rPr lang="zh-CN" altLang="en-US" sz="2000" kern="0" dirty="0">
                <a:solidFill>
                  <a:srgbClr val="000000"/>
                </a:solidFill>
                <a:latin typeface="STXinwei" panose="02010800040101010101" pitchFamily="2" charset="-122"/>
                <a:ea typeface="STXinwei" panose="02010800040101010101" pitchFamily="2" charset="-122"/>
                <a:sym typeface="Arial"/>
              </a:rPr>
              <a:t>）</a:t>
            </a:r>
            <a:endParaRPr lang="en-TW" sz="2000" kern="0" dirty="0">
              <a:solidFill>
                <a:srgbClr val="000000"/>
              </a:solidFill>
              <a:latin typeface="STXinwei" panose="02010800040101010101" pitchFamily="2" charset="-122"/>
              <a:ea typeface="STXinwei" panose="02010800040101010101" pitchFamily="2" charset="-122"/>
              <a:sym typeface="Arial"/>
            </a:endParaRPr>
          </a:p>
        </p:txBody>
      </p:sp>
      <p:sp>
        <p:nvSpPr>
          <p:cNvPr id="2" name="Slide Number Placeholder 1">
            <a:extLst>
              <a:ext uri="{FF2B5EF4-FFF2-40B4-BE49-F238E27FC236}">
                <a16:creationId xmlns:a16="http://schemas.microsoft.com/office/drawing/2014/main" id="{7F8E25CB-675D-DB40-8C3A-1D4D43B7F52B}"/>
              </a:ext>
            </a:extLst>
          </p:cNvPr>
          <p:cNvSpPr>
            <a:spLocks noGrp="1"/>
          </p:cNvSpPr>
          <p:nvPr>
            <p:ph type="sldNum" idx="12"/>
          </p:nvPr>
        </p:nvSpPr>
        <p:spPr/>
        <p:txBody>
          <a:bodyPr/>
          <a:lstStyle/>
          <a:p>
            <a:pPr defTabSz="1219170">
              <a:buClr>
                <a:srgbClr val="000000"/>
              </a:buClr>
              <a:defRPr/>
            </a:pPr>
            <a:fld id="{00000000-1234-1234-1234-123412341234}" type="slidenum">
              <a:rPr lang="en" sz="1333" kern="0">
                <a:solidFill>
                  <a:srgbClr val="000000"/>
                </a:solidFill>
                <a:latin typeface="Arial"/>
                <a:cs typeface="Arial"/>
                <a:sym typeface="Arial"/>
              </a:rPr>
              <a:pPr defTabSz="1219170">
                <a:buClr>
                  <a:srgbClr val="000000"/>
                </a:buClr>
                <a:defRPr/>
              </a:pPr>
              <a:t>19</a:t>
            </a:fld>
            <a:endParaRPr lang="en" sz="1333" kern="0" dirty="0">
              <a:solidFill>
                <a:srgbClr val="000000"/>
              </a:solidFill>
              <a:latin typeface="Arial"/>
              <a:cs typeface="Arial"/>
              <a:sym typeface="Arial"/>
            </a:endParaRPr>
          </a:p>
        </p:txBody>
      </p:sp>
      <p:sp>
        <p:nvSpPr>
          <p:cNvPr id="3" name="TextBox 2">
            <a:extLst>
              <a:ext uri="{FF2B5EF4-FFF2-40B4-BE49-F238E27FC236}">
                <a16:creationId xmlns:a16="http://schemas.microsoft.com/office/drawing/2014/main" id="{00F1DEBD-9338-2C4C-BF16-8488D3CBEE3A}"/>
              </a:ext>
            </a:extLst>
          </p:cNvPr>
          <p:cNvSpPr txBox="1"/>
          <p:nvPr/>
        </p:nvSpPr>
        <p:spPr>
          <a:xfrm>
            <a:off x="5554409" y="3448324"/>
            <a:ext cx="800219" cy="1569660"/>
          </a:xfrm>
          <a:prstGeom prst="rect">
            <a:avLst/>
          </a:prstGeom>
          <a:noFill/>
        </p:spPr>
        <p:txBody>
          <a:bodyPr wrap="none" rtlCol="0">
            <a:spAutoFit/>
          </a:bodyPr>
          <a:lstStyle/>
          <a:p>
            <a:r>
              <a:rPr lang="en-TW" sz="4800" dirty="0">
                <a:solidFill>
                  <a:schemeClr val="accent6">
                    <a:lumMod val="40000"/>
                    <a:lumOff val="60000"/>
                  </a:schemeClr>
                </a:solidFill>
                <a:latin typeface="STXinwei" panose="02010800040101010101" pitchFamily="2" charset="-122"/>
                <a:ea typeface="STXinwei" panose="02010800040101010101" pitchFamily="2" charset="-122"/>
              </a:rPr>
              <a:t>正</a:t>
            </a:r>
          </a:p>
          <a:p>
            <a:r>
              <a:rPr lang="en-TW" sz="4800" dirty="0">
                <a:solidFill>
                  <a:schemeClr val="accent6">
                    <a:lumMod val="40000"/>
                    <a:lumOff val="60000"/>
                  </a:schemeClr>
                </a:solidFill>
                <a:latin typeface="STXinwei" panose="02010800040101010101" pitchFamily="2" charset="-122"/>
                <a:ea typeface="STXinwei" panose="02010800040101010101" pitchFamily="2" charset="-122"/>
              </a:rPr>
              <a:t>确</a:t>
            </a:r>
          </a:p>
        </p:txBody>
      </p:sp>
      <p:sp>
        <p:nvSpPr>
          <p:cNvPr id="10" name="TextBox 9">
            <a:extLst>
              <a:ext uri="{FF2B5EF4-FFF2-40B4-BE49-F238E27FC236}">
                <a16:creationId xmlns:a16="http://schemas.microsoft.com/office/drawing/2014/main" id="{17D6076A-9FD3-B14E-A856-441E121C8AA9}"/>
              </a:ext>
            </a:extLst>
          </p:cNvPr>
          <p:cNvSpPr txBox="1"/>
          <p:nvPr/>
        </p:nvSpPr>
        <p:spPr>
          <a:xfrm>
            <a:off x="3295508" y="1988263"/>
            <a:ext cx="5307287" cy="461665"/>
          </a:xfrm>
          <a:prstGeom prst="rect">
            <a:avLst/>
          </a:prstGeom>
          <a:noFill/>
        </p:spPr>
        <p:txBody>
          <a:bodyPr wrap="none" rtlCol="0">
            <a:spAutoFit/>
          </a:bodyPr>
          <a:lstStyle/>
          <a:p>
            <a:r>
              <a:rPr lang="en-TW" sz="2400" dirty="0"/>
              <a:t>Correctness Assertion</a:t>
            </a:r>
            <a:r>
              <a:rPr lang="zh-CN" altLang="en-US" sz="2400" dirty="0"/>
              <a:t> </a:t>
            </a:r>
            <a:r>
              <a:rPr lang="en-US" altLang="zh-CN" sz="2400" dirty="0"/>
              <a:t>=</a:t>
            </a:r>
            <a:r>
              <a:rPr lang="zh-CN" altLang="en-US" sz="2400" dirty="0"/>
              <a:t> </a:t>
            </a:r>
            <a:r>
              <a:rPr lang="en-TW" altLang="zh-CN" sz="2400" dirty="0"/>
              <a:t>Safety ^ Liveness</a:t>
            </a:r>
            <a:endParaRPr lang="en-TW" sz="2400" dirty="0"/>
          </a:p>
        </p:txBody>
      </p:sp>
      <p:cxnSp>
        <p:nvCxnSpPr>
          <p:cNvPr id="12" name="Straight Arrow Connector 11">
            <a:extLst>
              <a:ext uri="{FF2B5EF4-FFF2-40B4-BE49-F238E27FC236}">
                <a16:creationId xmlns:a16="http://schemas.microsoft.com/office/drawing/2014/main" id="{21F456F3-1777-9B4D-AB99-BA6C268CDD07}"/>
              </a:ext>
            </a:extLst>
          </p:cNvPr>
          <p:cNvCxnSpPr>
            <a:cxnSpLocks/>
            <a:stCxn id="3" idx="0"/>
            <a:endCxn id="10" idx="2"/>
          </p:cNvCxnSpPr>
          <p:nvPr/>
        </p:nvCxnSpPr>
        <p:spPr>
          <a:xfrm flipH="1" flipV="1">
            <a:off x="5949152" y="2449928"/>
            <a:ext cx="5367" cy="998396"/>
          </a:xfrm>
          <a:prstGeom prst="straightConnector1">
            <a:avLst/>
          </a:prstGeom>
          <a:ln w="101600">
            <a:solidFill>
              <a:schemeClr val="tx1"/>
            </a:solidFill>
            <a:tailEnd type="triangle"/>
          </a:ln>
          <a:effectLst>
            <a:softEdge rad="6129"/>
          </a:effectLst>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E32567D6-4BE2-F046-B5F4-271E0FDDDE0B}"/>
              </a:ext>
            </a:extLst>
          </p:cNvPr>
          <p:cNvSpPr txBox="1"/>
          <p:nvPr/>
        </p:nvSpPr>
        <p:spPr>
          <a:xfrm>
            <a:off x="3567073" y="1532286"/>
            <a:ext cx="4764156" cy="369332"/>
          </a:xfrm>
          <a:prstGeom prst="rect">
            <a:avLst/>
          </a:prstGeom>
          <a:noFill/>
        </p:spPr>
        <p:txBody>
          <a:bodyPr wrap="square" rtlCol="0">
            <a:spAutoFit/>
          </a:bodyPr>
          <a:lstStyle/>
          <a:p>
            <a:pPr algn="ctr"/>
            <a:r>
              <a:rPr lang="en-US" dirty="0" err="1">
                <a:latin typeface="STXinwei" panose="02010800040101010101" pitchFamily="2" charset="-122"/>
                <a:ea typeface="STXinwei" panose="02010800040101010101" pitchFamily="2" charset="-122"/>
              </a:rPr>
              <a:t>系统正确性的逻辑断言</a:t>
            </a:r>
            <a:r>
              <a:rPr lang="en-US" dirty="0">
                <a:latin typeface="STXinwei" panose="02010800040101010101" pitchFamily="2" charset="-122"/>
                <a:ea typeface="STXinwei" panose="02010800040101010101" pitchFamily="2" charset="-122"/>
              </a:rPr>
              <a:t>(assertion)</a:t>
            </a:r>
            <a:r>
              <a:rPr lang="en-US" dirty="0" err="1">
                <a:latin typeface="STXinwei" panose="02010800040101010101" pitchFamily="2" charset="-122"/>
                <a:ea typeface="STXinwei" panose="02010800040101010101" pitchFamily="2" charset="-122"/>
              </a:rPr>
              <a:t>表达式</a:t>
            </a:r>
            <a:endParaRPr lang="en-TW" dirty="0">
              <a:latin typeface="STXinwei" panose="02010800040101010101" pitchFamily="2" charset="-122"/>
              <a:ea typeface="STXinwei" panose="02010800040101010101" pitchFamily="2" charset="-122"/>
            </a:endParaRPr>
          </a:p>
        </p:txBody>
      </p:sp>
      <p:pic>
        <p:nvPicPr>
          <p:cNvPr id="18" name="Picture 17">
            <a:extLst>
              <a:ext uri="{FF2B5EF4-FFF2-40B4-BE49-F238E27FC236}">
                <a16:creationId xmlns:a16="http://schemas.microsoft.com/office/drawing/2014/main" id="{986C0BF9-0598-BC4B-AB0C-B49DDC200F4F}"/>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5554409" y="3967103"/>
            <a:ext cx="813418" cy="739078"/>
          </a:xfrm>
          <a:prstGeom prst="rect">
            <a:avLst/>
          </a:prstGeom>
        </p:spPr>
      </p:pic>
      <p:pic>
        <p:nvPicPr>
          <p:cNvPr id="19" name="Picture 18">
            <a:extLst>
              <a:ext uri="{FF2B5EF4-FFF2-40B4-BE49-F238E27FC236}">
                <a16:creationId xmlns:a16="http://schemas.microsoft.com/office/drawing/2014/main" id="{14A3056C-61F0-D246-AF80-612903268548}"/>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4362049" y="5336785"/>
            <a:ext cx="517526" cy="470228"/>
          </a:xfrm>
          <a:prstGeom prst="rect">
            <a:avLst/>
          </a:prstGeom>
        </p:spPr>
      </p:pic>
      <p:pic>
        <p:nvPicPr>
          <p:cNvPr id="20" name="Picture 19">
            <a:extLst>
              <a:ext uri="{FF2B5EF4-FFF2-40B4-BE49-F238E27FC236}">
                <a16:creationId xmlns:a16="http://schemas.microsoft.com/office/drawing/2014/main" id="{4C33D56F-A78D-6447-AE10-9F2ED7DD500D}"/>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4636775" y="2978096"/>
            <a:ext cx="517526" cy="470228"/>
          </a:xfrm>
          <a:prstGeom prst="rect">
            <a:avLst/>
          </a:prstGeom>
        </p:spPr>
      </p:pic>
      <p:pic>
        <p:nvPicPr>
          <p:cNvPr id="21" name="Picture 20">
            <a:extLst>
              <a:ext uri="{FF2B5EF4-FFF2-40B4-BE49-F238E27FC236}">
                <a16:creationId xmlns:a16="http://schemas.microsoft.com/office/drawing/2014/main" id="{3D8F3ABA-E063-6149-96BC-20DE4F4A5FF8}"/>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5791200" y="4865316"/>
            <a:ext cx="372292" cy="338268"/>
          </a:xfrm>
          <a:prstGeom prst="rect">
            <a:avLst/>
          </a:prstGeom>
        </p:spPr>
      </p:pic>
      <p:sp>
        <p:nvSpPr>
          <p:cNvPr id="22" name="TextBox 21">
            <a:extLst>
              <a:ext uri="{FF2B5EF4-FFF2-40B4-BE49-F238E27FC236}">
                <a16:creationId xmlns:a16="http://schemas.microsoft.com/office/drawing/2014/main" id="{39CC0C48-63E9-8D45-9303-53B701A72DA7}"/>
              </a:ext>
            </a:extLst>
          </p:cNvPr>
          <p:cNvSpPr txBox="1"/>
          <p:nvPr/>
        </p:nvSpPr>
        <p:spPr>
          <a:xfrm>
            <a:off x="2885652" y="6006519"/>
            <a:ext cx="6126998" cy="646331"/>
          </a:xfrm>
          <a:prstGeom prst="rect">
            <a:avLst/>
          </a:prstGeom>
          <a:noFill/>
        </p:spPr>
        <p:txBody>
          <a:bodyPr wrap="none" rtlCol="0">
            <a:spAutoFit/>
          </a:bodyPr>
          <a:lstStyle/>
          <a:p>
            <a:pPr algn="ctr"/>
            <a:r>
              <a:rPr lang="en-US" dirty="0" err="1">
                <a:latin typeface="STXinwei" panose="02010800040101010101" pitchFamily="2" charset="-122"/>
                <a:ea typeface="STXinwei" panose="02010800040101010101" pitchFamily="2" charset="-122"/>
              </a:rPr>
              <a:t>以上的Venn</a:t>
            </a:r>
            <a:r>
              <a:rPr lang="en-US" dirty="0">
                <a:latin typeface="STXinwei" panose="02010800040101010101" pitchFamily="2" charset="-122"/>
                <a:ea typeface="STXinwei" panose="02010800040101010101" pitchFamily="2" charset="-122"/>
              </a:rPr>
              <a:t> Diagram, </a:t>
            </a:r>
            <a:r>
              <a:rPr lang="en-US" dirty="0" err="1">
                <a:latin typeface="STXinwei" panose="02010800040101010101" pitchFamily="2" charset="-122"/>
                <a:ea typeface="STXinwei" panose="02010800040101010101" pitchFamily="2" charset="-122"/>
              </a:rPr>
              <a:t>代表了系统模型的交集与联集关系</a:t>
            </a:r>
            <a:r>
              <a:rPr lang="zh-CN" altLang="en-US" dirty="0">
                <a:latin typeface="STXinwei" panose="02010800040101010101" pitchFamily="2" charset="-122"/>
                <a:ea typeface="STXinwei" panose="02010800040101010101" pitchFamily="2" charset="-122"/>
              </a:rPr>
              <a:t>，</a:t>
            </a:r>
            <a:endParaRPr lang="en-US" altLang="zh-CN" dirty="0">
              <a:latin typeface="STXinwei" panose="02010800040101010101" pitchFamily="2" charset="-122"/>
              <a:ea typeface="STXinwei" panose="02010800040101010101" pitchFamily="2" charset="-122"/>
            </a:endParaRPr>
          </a:p>
          <a:p>
            <a:pPr algn="ctr"/>
            <a:r>
              <a:rPr lang="zh-CN" altLang="en-US" dirty="0">
                <a:latin typeface="STXinwei" panose="02010800040101010101" pitchFamily="2" charset="-122"/>
                <a:ea typeface="STXinwei" panose="02010800040101010101" pitchFamily="2" charset="-122"/>
              </a:rPr>
              <a:t>而所有系统模型，均可以偏序集的代数化语义来表达。</a:t>
            </a:r>
            <a:endParaRPr lang="en-TW" dirty="0">
              <a:latin typeface="STXinwei" panose="02010800040101010101" pitchFamily="2" charset="-122"/>
              <a:ea typeface="STXinwei" panose="02010800040101010101" pitchFamily="2" charset="-122"/>
            </a:endParaRPr>
          </a:p>
        </p:txBody>
      </p:sp>
      <p:sp>
        <p:nvSpPr>
          <p:cNvPr id="17" name="Oval 16">
            <a:extLst>
              <a:ext uri="{FF2B5EF4-FFF2-40B4-BE49-F238E27FC236}">
                <a16:creationId xmlns:a16="http://schemas.microsoft.com/office/drawing/2014/main" id="{E8BA7722-7172-8D49-BDFE-044FCF0E1071}"/>
              </a:ext>
            </a:extLst>
          </p:cNvPr>
          <p:cNvSpPr/>
          <p:nvPr/>
        </p:nvSpPr>
        <p:spPr>
          <a:xfrm>
            <a:off x="9239575" y="4009446"/>
            <a:ext cx="1032887" cy="66727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latin typeface="STXinwei" panose="02010800040101010101" pitchFamily="2" charset="-122"/>
                <a:ea typeface="STXinwei" panose="02010800040101010101" pitchFamily="2" charset="-122"/>
              </a:rPr>
              <a:t>安全</a:t>
            </a:r>
          </a:p>
        </p:txBody>
      </p:sp>
      <p:sp>
        <p:nvSpPr>
          <p:cNvPr id="25" name="Oval 24">
            <a:extLst>
              <a:ext uri="{FF2B5EF4-FFF2-40B4-BE49-F238E27FC236}">
                <a16:creationId xmlns:a16="http://schemas.microsoft.com/office/drawing/2014/main" id="{95F9286C-E63C-A943-9E09-71F2F25920C6}"/>
              </a:ext>
            </a:extLst>
          </p:cNvPr>
          <p:cNvSpPr/>
          <p:nvPr/>
        </p:nvSpPr>
        <p:spPr>
          <a:xfrm>
            <a:off x="9732095" y="2934361"/>
            <a:ext cx="1583414" cy="849694"/>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800" dirty="0">
                <a:solidFill>
                  <a:schemeClr val="tx1"/>
                </a:solidFill>
                <a:latin typeface="STXinwei" panose="02010800040101010101" pitchFamily="2" charset="-122"/>
                <a:ea typeface="STXinwei" panose="02010800040101010101" pitchFamily="2" charset="-122"/>
              </a:rPr>
              <a:t>可能空间</a:t>
            </a:r>
          </a:p>
        </p:txBody>
      </p:sp>
      <p:sp>
        <p:nvSpPr>
          <p:cNvPr id="26" name="Oval 25">
            <a:extLst>
              <a:ext uri="{FF2B5EF4-FFF2-40B4-BE49-F238E27FC236}">
                <a16:creationId xmlns:a16="http://schemas.microsoft.com/office/drawing/2014/main" id="{0637E4E6-B933-254D-9F22-3E51C0D0813A}"/>
              </a:ext>
            </a:extLst>
          </p:cNvPr>
          <p:cNvSpPr/>
          <p:nvPr/>
        </p:nvSpPr>
        <p:spPr>
          <a:xfrm>
            <a:off x="10788906" y="4004388"/>
            <a:ext cx="877388" cy="67233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600" dirty="0">
                <a:solidFill>
                  <a:schemeClr val="tx1"/>
                </a:solidFill>
                <a:latin typeface="STXinwei" panose="02010800040101010101" pitchFamily="2" charset="-122"/>
                <a:ea typeface="STXinwei" panose="02010800040101010101" pitchFamily="2" charset="-122"/>
              </a:rPr>
              <a:t>活性</a:t>
            </a:r>
            <a:endParaRPr lang="en-TW" sz="700" dirty="0">
              <a:solidFill>
                <a:schemeClr val="tx1"/>
              </a:solidFill>
              <a:latin typeface="STXinwei" panose="02010800040101010101" pitchFamily="2" charset="-122"/>
              <a:ea typeface="STXinwei" panose="02010800040101010101" pitchFamily="2" charset="-122"/>
            </a:endParaRPr>
          </a:p>
        </p:txBody>
      </p:sp>
      <p:sp>
        <p:nvSpPr>
          <p:cNvPr id="27" name="Oval 26">
            <a:extLst>
              <a:ext uri="{FF2B5EF4-FFF2-40B4-BE49-F238E27FC236}">
                <a16:creationId xmlns:a16="http://schemas.microsoft.com/office/drawing/2014/main" id="{99EC9EB1-4E2F-8E46-A761-9D8CFE9CFC6C}"/>
              </a:ext>
            </a:extLst>
          </p:cNvPr>
          <p:cNvSpPr/>
          <p:nvPr/>
        </p:nvSpPr>
        <p:spPr>
          <a:xfrm>
            <a:off x="9937601" y="4897054"/>
            <a:ext cx="1174861" cy="849764"/>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800" dirty="0">
                <a:solidFill>
                  <a:schemeClr val="tx1"/>
                </a:solidFill>
                <a:latin typeface="STXinwei" panose="02010800040101010101" pitchFamily="2" charset="-122"/>
                <a:ea typeface="STXinwei" panose="02010800040101010101" pitchFamily="2" charset="-122"/>
              </a:rPr>
              <a:t>正确</a:t>
            </a:r>
          </a:p>
        </p:txBody>
      </p:sp>
      <p:cxnSp>
        <p:nvCxnSpPr>
          <p:cNvPr id="28" name="Straight Arrow Connector 27">
            <a:extLst>
              <a:ext uri="{FF2B5EF4-FFF2-40B4-BE49-F238E27FC236}">
                <a16:creationId xmlns:a16="http://schemas.microsoft.com/office/drawing/2014/main" id="{B061EDC8-1E00-5145-85AA-124F7F9D3F67}"/>
              </a:ext>
            </a:extLst>
          </p:cNvPr>
          <p:cNvCxnSpPr>
            <a:cxnSpLocks/>
            <a:stCxn id="27" idx="1"/>
            <a:endCxn id="17" idx="4"/>
          </p:cNvCxnSpPr>
          <p:nvPr/>
        </p:nvCxnSpPr>
        <p:spPr>
          <a:xfrm flipH="1" flipV="1">
            <a:off x="9756019" y="4676722"/>
            <a:ext cx="353636" cy="3447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327C9D74-8538-D644-B4EF-EAC636FF7D3F}"/>
              </a:ext>
            </a:extLst>
          </p:cNvPr>
          <p:cNvCxnSpPr>
            <a:cxnSpLocks/>
            <a:stCxn id="17" idx="0"/>
            <a:endCxn id="25" idx="3"/>
          </p:cNvCxnSpPr>
          <p:nvPr/>
        </p:nvCxnSpPr>
        <p:spPr>
          <a:xfrm flipV="1">
            <a:off x="9756019" y="3659620"/>
            <a:ext cx="207962" cy="3498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6B5F725E-13B7-9E43-B8CA-BD1BFF1FF018}"/>
              </a:ext>
            </a:extLst>
          </p:cNvPr>
          <p:cNvCxnSpPr>
            <a:cxnSpLocks/>
            <a:stCxn id="27" idx="7"/>
            <a:endCxn id="26" idx="4"/>
          </p:cNvCxnSpPr>
          <p:nvPr/>
        </p:nvCxnSpPr>
        <p:spPr>
          <a:xfrm flipV="1">
            <a:off x="10940408" y="4676721"/>
            <a:ext cx="287192" cy="3447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337E7B99-281D-E544-98F7-C87A94C2C4A4}"/>
              </a:ext>
            </a:extLst>
          </p:cNvPr>
          <p:cNvCxnSpPr>
            <a:cxnSpLocks/>
            <a:stCxn id="26" idx="0"/>
            <a:endCxn id="25" idx="5"/>
          </p:cNvCxnSpPr>
          <p:nvPr/>
        </p:nvCxnSpPr>
        <p:spPr>
          <a:xfrm flipH="1" flipV="1">
            <a:off x="11083623" y="3659620"/>
            <a:ext cx="143977" cy="3447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0" name="TextBox 89">
            <a:extLst>
              <a:ext uri="{FF2B5EF4-FFF2-40B4-BE49-F238E27FC236}">
                <a16:creationId xmlns:a16="http://schemas.microsoft.com/office/drawing/2014/main" id="{F6FE326D-9F07-0D47-AF28-02ABA0C4A4A7}"/>
              </a:ext>
            </a:extLst>
          </p:cNvPr>
          <p:cNvSpPr txBox="1"/>
          <p:nvPr/>
        </p:nvSpPr>
        <p:spPr>
          <a:xfrm>
            <a:off x="9161121" y="2425906"/>
            <a:ext cx="2725426" cy="523220"/>
          </a:xfrm>
          <a:prstGeom prst="rect">
            <a:avLst/>
          </a:prstGeom>
          <a:noFill/>
        </p:spPr>
        <p:txBody>
          <a:bodyPr wrap="none" rtlCol="0">
            <a:spAutoFit/>
          </a:bodyPr>
          <a:lstStyle/>
          <a:p>
            <a:pPr algn="ctr"/>
            <a:r>
              <a:rPr lang="en-TW" sz="2800" dirty="0">
                <a:latin typeface="STXinwei" panose="02010800040101010101" pitchFamily="2" charset="-122"/>
                <a:ea typeface="STXinwei" panose="02010800040101010101" pitchFamily="2" charset="-122"/>
              </a:rPr>
              <a:t>并</a:t>
            </a:r>
            <a:r>
              <a:rPr lang="en-US" sz="2800" dirty="0">
                <a:latin typeface="STXinwei" panose="02010800040101010101" pitchFamily="2" charset="-122"/>
                <a:ea typeface="STXinwei" panose="02010800040101010101" pitchFamily="2" charset="-122"/>
              </a:rPr>
              <a:t>(</a:t>
            </a:r>
            <a:r>
              <a:rPr lang="en-TW" sz="2800" dirty="0">
                <a:latin typeface="STXinwei" panose="02010800040101010101" pitchFamily="2" charset="-122"/>
                <a:ea typeface="STXinwei" panose="02010800040101010101" pitchFamily="2" charset="-122"/>
              </a:rPr>
              <a:t>Join</a:t>
            </a:r>
            <a:r>
              <a:rPr lang="en-US" altLang="zh-CN" sz="2800" dirty="0">
                <a:latin typeface="STXinwei" panose="02010800040101010101" pitchFamily="2" charset="-122"/>
                <a:ea typeface="STXinwei" panose="02010800040101010101" pitchFamily="2" charset="-122"/>
              </a:rPr>
              <a:t>/Colimit</a:t>
            </a:r>
            <a:r>
              <a:rPr lang="en-TW" sz="2800" dirty="0">
                <a:latin typeface="STXinwei" panose="02010800040101010101" pitchFamily="2" charset="-122"/>
                <a:ea typeface="STXinwei" panose="02010800040101010101" pitchFamily="2" charset="-122"/>
              </a:rPr>
              <a:t>)</a:t>
            </a:r>
          </a:p>
        </p:txBody>
      </p:sp>
      <p:sp>
        <p:nvSpPr>
          <p:cNvPr id="91" name="TextBox 90">
            <a:extLst>
              <a:ext uri="{FF2B5EF4-FFF2-40B4-BE49-F238E27FC236}">
                <a16:creationId xmlns:a16="http://schemas.microsoft.com/office/drawing/2014/main" id="{F40684DA-FBBF-9B47-8F93-ECFE9C643309}"/>
              </a:ext>
            </a:extLst>
          </p:cNvPr>
          <p:cNvSpPr txBox="1"/>
          <p:nvPr/>
        </p:nvSpPr>
        <p:spPr>
          <a:xfrm>
            <a:off x="9266918" y="5789720"/>
            <a:ext cx="2513830" cy="523220"/>
          </a:xfrm>
          <a:prstGeom prst="rect">
            <a:avLst/>
          </a:prstGeom>
          <a:noFill/>
        </p:spPr>
        <p:txBody>
          <a:bodyPr wrap="none" rtlCol="0">
            <a:spAutoFit/>
          </a:bodyPr>
          <a:lstStyle/>
          <a:p>
            <a:pPr algn="ctr"/>
            <a:r>
              <a:rPr lang="en-TW" sz="2800" dirty="0">
                <a:latin typeface="STXinwei" panose="02010800040101010101" pitchFamily="2" charset="-122"/>
                <a:ea typeface="STXinwei" panose="02010800040101010101" pitchFamily="2" charset="-122"/>
              </a:rPr>
              <a:t>交(Meet/Limit)</a:t>
            </a:r>
          </a:p>
        </p:txBody>
      </p:sp>
    </p:spTree>
    <p:extLst>
      <p:ext uri="{BB962C8B-B14F-4D97-AF65-F5344CB8AC3E}">
        <p14:creationId xmlns:p14="http://schemas.microsoft.com/office/powerpoint/2010/main" val="25810433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918820" y="1166842"/>
            <a:ext cx="7147548" cy="4524315"/>
          </a:xfrm>
          <a:prstGeom prst="rect">
            <a:avLst/>
          </a:prstGeom>
        </p:spPr>
        <p:txBody>
          <a:bodyPr wrap="square">
            <a:spAutoFit/>
          </a:bodyPr>
          <a:lstStyle/>
          <a:p>
            <a:r>
              <a:rPr lang="zh-TW" altLang="en-US" dirty="0">
                <a:latin typeface="STXinwei" panose="02010800040101010101" pitchFamily="2" charset="-122"/>
                <a:ea typeface="STXinwei" panose="02010800040101010101" pitchFamily="2" charset="-122"/>
              </a:rPr>
              <a:t>顾学雍</a:t>
            </a:r>
          </a:p>
          <a:p>
            <a:r>
              <a:rPr lang="zh-TW" altLang="en-US" dirty="0">
                <a:latin typeface="STXinwei" panose="02010800040101010101" pitchFamily="2" charset="-122"/>
                <a:ea typeface="STXinwei" panose="02010800040101010101" pitchFamily="2" charset="-122"/>
              </a:rPr>
              <a:t>系统代数 </a:t>
            </a:r>
            <a:r>
              <a:rPr lang="en-US" dirty="0">
                <a:latin typeface="STXinwei" panose="02010800040101010101" pitchFamily="2" charset="-122"/>
                <a:ea typeface="STXinwei" panose="02010800040101010101" pitchFamily="2" charset="-122"/>
              </a:rPr>
              <a:t>Algebra of Systems （</a:t>
            </a:r>
            <a:r>
              <a:rPr lang="en-US" dirty="0" err="1">
                <a:latin typeface="STXinwei" panose="02010800040101010101" pitchFamily="2" charset="-122"/>
                <a:ea typeface="STXinwei" panose="02010800040101010101" pitchFamily="2" charset="-122"/>
              </a:rPr>
              <a:t>AoS</a:t>
            </a:r>
            <a:r>
              <a:rPr lang="en-US" dirty="0">
                <a:latin typeface="STXinwei" panose="02010800040101010101" pitchFamily="2" charset="-122"/>
                <a:ea typeface="STXinwei" panose="02010800040101010101" pitchFamily="2" charset="-122"/>
              </a:rPr>
              <a:t>）</a:t>
            </a:r>
            <a:r>
              <a:rPr lang="zh-TW" altLang="en-US" dirty="0">
                <a:latin typeface="STXinwei" panose="02010800040101010101" pitchFamily="2" charset="-122"/>
                <a:ea typeface="STXinwei" panose="02010800040101010101" pitchFamily="2" charset="-122"/>
              </a:rPr>
              <a:t>方法论原创者</a:t>
            </a:r>
          </a:p>
          <a:p>
            <a:br>
              <a:rPr lang="zh-TW" altLang="en-US" dirty="0">
                <a:latin typeface="STXinwei" panose="02010800040101010101" pitchFamily="2" charset="-122"/>
                <a:ea typeface="STXinwei" panose="02010800040101010101" pitchFamily="2" charset="-122"/>
              </a:rPr>
            </a:br>
            <a:endParaRPr lang="zh-TW" altLang="en-US" dirty="0">
              <a:latin typeface="STXinwei" panose="02010800040101010101" pitchFamily="2" charset="-122"/>
              <a:ea typeface="STXinwei" panose="02010800040101010101" pitchFamily="2" charset="-122"/>
            </a:endParaRPr>
          </a:p>
          <a:p>
            <a:r>
              <a:rPr lang="en-US" altLang="zh-TW" dirty="0">
                <a:latin typeface="STXinwei" panose="02010800040101010101" pitchFamily="2" charset="-122"/>
                <a:ea typeface="STXinwei" panose="02010800040101010101" pitchFamily="2" charset="-122"/>
              </a:rPr>
              <a:t>Prof. of Surya University, Vice President of Research and Development</a:t>
            </a:r>
            <a:endParaRPr lang="zh-TW" altLang="en-US" dirty="0">
              <a:latin typeface="STXinwei" panose="02010800040101010101" pitchFamily="2" charset="-122"/>
              <a:ea typeface="STXinwei" panose="02010800040101010101" pitchFamily="2" charset="-122"/>
            </a:endParaRPr>
          </a:p>
          <a:p>
            <a:r>
              <a:rPr lang="zh-TW" altLang="en-US" dirty="0">
                <a:latin typeface="STXinwei" panose="02010800040101010101" pitchFamily="2" charset="-122"/>
                <a:ea typeface="STXinwei" panose="02010800040101010101" pitchFamily="2" charset="-122"/>
              </a:rPr>
              <a:t>麻省理工学院工程系统博士，系统设计与管理硕士</a:t>
            </a:r>
          </a:p>
          <a:p>
            <a:r>
              <a:rPr lang="zh-TW" altLang="en-US" dirty="0">
                <a:latin typeface="STXinwei" panose="02010800040101010101" pitchFamily="2" charset="-122"/>
                <a:ea typeface="STXinwei" panose="02010800040101010101" pitchFamily="2" charset="-122"/>
              </a:rPr>
              <a:t>明尼苏达大学机械工程本科与工业工程硕士</a:t>
            </a:r>
          </a:p>
          <a:p>
            <a:r>
              <a:rPr lang="zh-TW" altLang="en-US" dirty="0">
                <a:latin typeface="STXinwei" panose="02010800040101010101" pitchFamily="2" charset="-122"/>
                <a:ea typeface="STXinwei" panose="02010800040101010101" pitchFamily="2" charset="-122"/>
              </a:rPr>
              <a:t>联合国教科文基金会（</a:t>
            </a:r>
            <a:r>
              <a:rPr lang="en-US" dirty="0">
                <a:latin typeface="STXinwei" panose="02010800040101010101" pitchFamily="2" charset="-122"/>
                <a:ea typeface="STXinwei" panose="02010800040101010101" pitchFamily="2" charset="-122"/>
              </a:rPr>
              <a:t>UNESCO）</a:t>
            </a:r>
            <a:r>
              <a:rPr lang="zh-TW" altLang="en-US" dirty="0">
                <a:latin typeface="STXinwei" panose="02010800040101010101" pitchFamily="2" charset="-122"/>
                <a:ea typeface="STXinwei" panose="02010800040101010101" pitchFamily="2" charset="-122"/>
              </a:rPr>
              <a:t>产学合作教席教授查建中特聘顾问</a:t>
            </a:r>
          </a:p>
          <a:p>
            <a:r>
              <a:rPr lang="zh-TW" altLang="en-US" dirty="0">
                <a:latin typeface="STXinwei" panose="02010800040101010101" pitchFamily="2" charset="-122"/>
                <a:ea typeface="STXinwei" panose="02010800040101010101" pitchFamily="2" charset="-122"/>
              </a:rPr>
              <a:t>印尼统筹部部长 </a:t>
            </a:r>
            <a:r>
              <a:rPr lang="en-US" dirty="0" err="1">
                <a:latin typeface="STXinwei" panose="02010800040101010101" pitchFamily="2" charset="-122"/>
                <a:ea typeface="STXinwei" panose="02010800040101010101" pitchFamily="2" charset="-122"/>
              </a:rPr>
              <a:t>Luhut</a:t>
            </a:r>
            <a:r>
              <a:rPr lang="en-US" dirty="0">
                <a:latin typeface="STXinwei" panose="02010800040101010101" pitchFamily="2" charset="-122"/>
                <a:ea typeface="STXinwei" panose="02010800040101010101" pitchFamily="2" charset="-122"/>
              </a:rPr>
              <a:t> </a:t>
            </a:r>
            <a:r>
              <a:rPr lang="en-US" dirty="0" err="1">
                <a:latin typeface="STXinwei" panose="02010800040101010101" pitchFamily="2" charset="-122"/>
                <a:ea typeface="STXinwei" panose="02010800040101010101" pitchFamily="2" charset="-122"/>
              </a:rPr>
              <a:t>Panjadang</a:t>
            </a:r>
            <a:r>
              <a:rPr lang="en-US" dirty="0">
                <a:latin typeface="STXinwei" panose="02010800040101010101" pitchFamily="2" charset="-122"/>
                <a:ea typeface="STXinwei" panose="02010800040101010101" pitchFamily="2" charset="-122"/>
              </a:rPr>
              <a:t> </a:t>
            </a:r>
            <a:r>
              <a:rPr lang="zh-TW" altLang="en-US" dirty="0">
                <a:latin typeface="STXinwei" panose="02010800040101010101" pitchFamily="2" charset="-122"/>
                <a:ea typeface="STXinwei" panose="02010800040101010101" pitchFamily="2" charset="-122"/>
              </a:rPr>
              <a:t>科技战略顾问</a:t>
            </a:r>
          </a:p>
          <a:p>
            <a:r>
              <a:rPr lang="zh-TW" altLang="en-US" dirty="0">
                <a:latin typeface="STXinwei" panose="02010800040101010101" pitchFamily="2" charset="-122"/>
                <a:ea typeface="STXinwei" panose="02010800040101010101" pitchFamily="2" charset="-122"/>
              </a:rPr>
              <a:t>印尼国家未来知识中心发起人</a:t>
            </a:r>
          </a:p>
          <a:p>
            <a:br>
              <a:rPr lang="zh-TW" altLang="en-US" dirty="0">
                <a:latin typeface="STXinwei" panose="02010800040101010101" pitchFamily="2" charset="-122"/>
                <a:ea typeface="STXinwei" panose="02010800040101010101" pitchFamily="2" charset="-122"/>
              </a:rPr>
            </a:br>
            <a:endParaRPr lang="zh-TW" altLang="en-US" dirty="0">
              <a:latin typeface="STXinwei" panose="02010800040101010101" pitchFamily="2" charset="-122"/>
              <a:ea typeface="STXinwei" panose="02010800040101010101" pitchFamily="2" charset="-122"/>
            </a:endParaRPr>
          </a:p>
          <a:p>
            <a:r>
              <a:rPr lang="en-US" dirty="0">
                <a:latin typeface="STXinwei" panose="02010800040101010101" pitchFamily="2" charset="-122"/>
                <a:ea typeface="STXinwei" panose="02010800040101010101" pitchFamily="2" charset="-122"/>
              </a:rPr>
              <a:t>Email: </a:t>
            </a:r>
            <a:r>
              <a:rPr lang="en-US" u="sng" dirty="0">
                <a:latin typeface="STXinwei" panose="02010800040101010101" pitchFamily="2" charset="-122"/>
                <a:ea typeface="STXinwei" panose="02010800040101010101" pitchFamily="2" charset="-122"/>
                <a:hlinkClick r:id="rId2"/>
              </a:rPr>
              <a:t>koo0905@gmail.com</a:t>
            </a:r>
            <a:endParaRPr lang="en-US" dirty="0">
              <a:latin typeface="STXinwei" panose="02010800040101010101" pitchFamily="2" charset="-122"/>
              <a:ea typeface="STXinwei" panose="02010800040101010101" pitchFamily="2" charset="-122"/>
            </a:endParaRPr>
          </a:p>
          <a:p>
            <a:br>
              <a:rPr lang="en-US" dirty="0">
                <a:latin typeface="STXinwei" panose="02010800040101010101" pitchFamily="2" charset="-122"/>
                <a:ea typeface="STXinwei" panose="02010800040101010101" pitchFamily="2" charset="-122"/>
              </a:rPr>
            </a:br>
            <a:endParaRPr lang="en-US" dirty="0">
              <a:latin typeface="STXinwei" panose="02010800040101010101" pitchFamily="2" charset="-122"/>
              <a:ea typeface="STXinwei" panose="02010800040101010101" pitchFamily="2" charset="-122"/>
            </a:endParaRPr>
          </a:p>
          <a:p>
            <a:r>
              <a:rPr lang="zh-TW" altLang="en-US" dirty="0">
                <a:latin typeface="STXinwei" panose="02010800040101010101" pitchFamily="2" charset="-122"/>
                <a:ea typeface="STXinwei" panose="02010800040101010101" pitchFamily="2" charset="-122"/>
              </a:rPr>
              <a:t>个人主页：</a:t>
            </a:r>
            <a:r>
              <a:rPr lang="en-US" u="sng" dirty="0">
                <a:latin typeface="STXinwei" panose="02010800040101010101" pitchFamily="2" charset="-122"/>
                <a:ea typeface="STXinwei" panose="02010800040101010101" pitchFamily="2" charset="-122"/>
                <a:hlinkClick r:id="rId3"/>
              </a:rPr>
              <a:t>http://</a:t>
            </a:r>
            <a:r>
              <a:rPr lang="en-US" u="sng" dirty="0" err="1">
                <a:latin typeface="STXinwei" panose="02010800040101010101" pitchFamily="2" charset="-122"/>
                <a:ea typeface="STXinwei" panose="02010800040101010101" pitchFamily="2" charset="-122"/>
                <a:hlinkClick r:id="rId3"/>
              </a:rPr>
              <a:t>xlp.pub</a:t>
            </a:r>
            <a:endParaRPr lang="en-US" dirty="0">
              <a:latin typeface="STXinwei" panose="02010800040101010101" pitchFamily="2" charset="-122"/>
              <a:ea typeface="STXinwei" panose="02010800040101010101" pitchFamily="2" charset="-122"/>
            </a:endParaRPr>
          </a:p>
        </p:txBody>
      </p:sp>
      <p:sp>
        <p:nvSpPr>
          <p:cNvPr id="3" name="矩形 2"/>
          <p:cNvSpPr/>
          <p:nvPr/>
        </p:nvSpPr>
        <p:spPr>
          <a:xfrm>
            <a:off x="267488" y="132989"/>
            <a:ext cx="11528260" cy="523220"/>
          </a:xfrm>
          <a:prstGeom prst="rect">
            <a:avLst/>
          </a:prstGeom>
        </p:spPr>
        <p:txBody>
          <a:bodyPr wrap="square">
            <a:spAutoFit/>
          </a:bodyPr>
          <a:lstStyle/>
          <a:p>
            <a:r>
              <a:rPr lang="zh-CN" altLang="en-US" sz="2800" b="1" dirty="0">
                <a:solidFill>
                  <a:srgbClr val="C00000"/>
                </a:solidFill>
                <a:latin typeface="微软雅黑" panose="020B0503020204020204" pitchFamily="34" charset="-122"/>
                <a:ea typeface="微软雅黑" panose="020B0503020204020204" pitchFamily="34" charset="-122"/>
              </a:rPr>
              <a:t>个人介绍</a:t>
            </a:r>
          </a:p>
        </p:txBody>
      </p:sp>
      <p:pic>
        <p:nvPicPr>
          <p:cNvPr id="6" name="Picture 5">
            <a:extLst>
              <a:ext uri="{FF2B5EF4-FFF2-40B4-BE49-F238E27FC236}">
                <a16:creationId xmlns:a16="http://schemas.microsoft.com/office/drawing/2014/main" id="{CDFA405B-DDF6-854C-87FF-EBF63622AC89}"/>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67487" y="1166841"/>
            <a:ext cx="4524315" cy="4524315"/>
          </a:xfrm>
          <a:prstGeom prst="rect">
            <a:avLst/>
          </a:prstGeom>
        </p:spPr>
      </p:pic>
    </p:spTree>
    <p:extLst>
      <p:ext uri="{BB962C8B-B14F-4D97-AF65-F5344CB8AC3E}">
        <p14:creationId xmlns:p14="http://schemas.microsoft.com/office/powerpoint/2010/main" val="2187816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Spacetime properties of Consciousness">
            <a:extLst>
              <a:ext uri="{FF2B5EF4-FFF2-40B4-BE49-F238E27FC236}">
                <a16:creationId xmlns:a16="http://schemas.microsoft.com/office/drawing/2014/main" id="{FFC10CB0-F383-2943-9B83-632D260B4EDE}"/>
              </a:ext>
            </a:extLst>
          </p:cNvPr>
          <p:cNvSpPr txBox="1">
            <a:spLocks noGrp="1"/>
          </p:cNvSpPr>
          <p:nvPr>
            <p:ph type="title"/>
          </p:nvPr>
        </p:nvSpPr>
        <p:spPr>
          <a:xfrm>
            <a:off x="863805" y="521908"/>
            <a:ext cx="10469152" cy="447426"/>
          </a:xfrm>
          <a:prstGeom prst="rect">
            <a:avLst/>
          </a:prstGeom>
        </p:spPr>
        <p:txBody>
          <a:bodyPr>
            <a:noAutofit/>
          </a:bodyPr>
          <a:lstStyle/>
          <a:p>
            <a:pPr algn="ctr"/>
            <a:r>
              <a:rPr lang="en-US" sz="2400" dirty="0" err="1">
                <a:solidFill>
                  <a:srgbClr val="C00000"/>
                </a:solidFill>
                <a:latin typeface="STXinwei" panose="02010800040101010101" pitchFamily="2" charset="-122"/>
                <a:ea typeface="STXinwei" panose="02010800040101010101" pitchFamily="2" charset="-122"/>
              </a:rPr>
              <a:t>系统建模是一个模型空间搜寻过程</a:t>
            </a:r>
            <a:br>
              <a:rPr lang="en-US" sz="2400" dirty="0">
                <a:solidFill>
                  <a:srgbClr val="C00000"/>
                </a:solidFill>
                <a:latin typeface="STXinwei" panose="02010800040101010101" pitchFamily="2" charset="-122"/>
                <a:ea typeface="STXinwei" panose="02010800040101010101" pitchFamily="2" charset="-122"/>
              </a:rPr>
            </a:br>
            <a:r>
              <a:rPr lang="zh-CN" altLang="en-US" sz="2400" dirty="0">
                <a:solidFill>
                  <a:srgbClr val="C00000"/>
                </a:solidFill>
                <a:latin typeface="STXinwei" panose="02010800040101010101" pitchFamily="2" charset="-122"/>
                <a:ea typeface="STXinwei" panose="02010800040101010101" pitchFamily="2" charset="-122"/>
              </a:rPr>
              <a:t>（</a:t>
            </a:r>
            <a:r>
              <a:rPr lang="en-US" altLang="zh-CN" sz="2400" dirty="0">
                <a:solidFill>
                  <a:srgbClr val="C00000"/>
                </a:solidFill>
                <a:latin typeface="STXinwei" panose="02010800040101010101" pitchFamily="2" charset="-122"/>
                <a:ea typeface="STXinwei" panose="02010800040101010101" pitchFamily="2" charset="-122"/>
              </a:rPr>
              <a:t>fixed point semantic formalize model interpolation</a:t>
            </a:r>
            <a:r>
              <a:rPr lang="zh-CN" altLang="en-US" sz="2400" dirty="0">
                <a:solidFill>
                  <a:srgbClr val="C00000"/>
                </a:solidFill>
                <a:latin typeface="STXinwei" panose="02010800040101010101" pitchFamily="2" charset="-122"/>
                <a:ea typeface="STXinwei" panose="02010800040101010101" pitchFamily="2" charset="-122"/>
              </a:rPr>
              <a:t>）</a:t>
            </a:r>
            <a:endParaRPr sz="2400" dirty="0">
              <a:solidFill>
                <a:srgbClr val="C00000"/>
              </a:solidFill>
              <a:latin typeface="STXinwei" panose="02010800040101010101" pitchFamily="2" charset="-122"/>
              <a:ea typeface="STXinwei" panose="02010800040101010101" pitchFamily="2" charset="-122"/>
            </a:endParaRPr>
          </a:p>
        </p:txBody>
      </p:sp>
      <p:pic>
        <p:nvPicPr>
          <p:cNvPr id="5" name="Picture 4">
            <a:extLst>
              <a:ext uri="{FF2B5EF4-FFF2-40B4-BE49-F238E27FC236}">
                <a16:creationId xmlns:a16="http://schemas.microsoft.com/office/drawing/2014/main" id="{84EA07BC-E709-2E4D-A81B-3CD68F7F26C9}"/>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625975" y="2763003"/>
            <a:ext cx="2612229" cy="739722"/>
          </a:xfrm>
          <a:prstGeom prst="rect">
            <a:avLst/>
          </a:prstGeom>
        </p:spPr>
      </p:pic>
      <p:sp>
        <p:nvSpPr>
          <p:cNvPr id="6" name="TextBox 5">
            <a:extLst>
              <a:ext uri="{FF2B5EF4-FFF2-40B4-BE49-F238E27FC236}">
                <a16:creationId xmlns:a16="http://schemas.microsoft.com/office/drawing/2014/main" id="{D576FDFB-E160-5E42-B845-C56903A48B85}"/>
              </a:ext>
            </a:extLst>
          </p:cNvPr>
          <p:cNvSpPr txBox="1"/>
          <p:nvPr/>
        </p:nvSpPr>
        <p:spPr>
          <a:xfrm>
            <a:off x="4928471" y="3696892"/>
            <a:ext cx="1800493" cy="646331"/>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抽象解释所用的</a:t>
            </a:r>
          </a:p>
          <a:p>
            <a:r>
              <a:rPr lang="en-TW" dirty="0">
                <a:latin typeface="STXinwei" panose="02010800040101010101" pitchFamily="2" charset="-122"/>
                <a:ea typeface="STXinwei" panose="02010800040101010101" pitchFamily="2" charset="-122"/>
              </a:rPr>
              <a:t>伽罗华连接算式</a:t>
            </a:r>
          </a:p>
        </p:txBody>
      </p:sp>
      <p:sp>
        <p:nvSpPr>
          <p:cNvPr id="33" name="TextBox 32">
            <a:extLst>
              <a:ext uri="{FF2B5EF4-FFF2-40B4-BE49-F238E27FC236}">
                <a16:creationId xmlns:a16="http://schemas.microsoft.com/office/drawing/2014/main" id="{C1BBF941-BC0B-4642-9272-D0E8D43CB2E0}"/>
              </a:ext>
            </a:extLst>
          </p:cNvPr>
          <p:cNvSpPr txBox="1"/>
          <p:nvPr/>
        </p:nvSpPr>
        <p:spPr>
          <a:xfrm>
            <a:off x="8850616" y="5082285"/>
            <a:ext cx="1715533" cy="646331"/>
          </a:xfrm>
          <a:prstGeom prst="rect">
            <a:avLst/>
          </a:prstGeom>
          <a:noFill/>
        </p:spPr>
        <p:txBody>
          <a:bodyPr wrap="none" rtlCol="0">
            <a:spAutoFit/>
          </a:bodyPr>
          <a:lstStyle/>
          <a:p>
            <a:pPr algn="ctr"/>
            <a:r>
              <a:rPr lang="en-TW" dirty="0">
                <a:latin typeface="STXinwei" panose="02010800040101010101" pitchFamily="2" charset="-122"/>
                <a:ea typeface="STXinwei" panose="02010800040101010101" pitchFamily="2" charset="-122"/>
              </a:rPr>
              <a:t>抽象模型</a:t>
            </a:r>
          </a:p>
          <a:p>
            <a:pPr algn="ctr"/>
            <a:r>
              <a:rPr lang="en-TW" dirty="0">
                <a:latin typeface="STXinwei" panose="02010800040101010101" pitchFamily="2" charset="-122"/>
                <a:ea typeface="STXinwei" panose="02010800040101010101" pitchFamily="2" charset="-122"/>
              </a:rPr>
              <a:t>Abstract Model</a:t>
            </a:r>
          </a:p>
        </p:txBody>
      </p:sp>
      <p:sp>
        <p:nvSpPr>
          <p:cNvPr id="35" name="TextBox 34">
            <a:extLst>
              <a:ext uri="{FF2B5EF4-FFF2-40B4-BE49-F238E27FC236}">
                <a16:creationId xmlns:a16="http://schemas.microsoft.com/office/drawing/2014/main" id="{1A9CF3D4-6F03-4C4E-8CE0-5062E02CAD85}"/>
              </a:ext>
            </a:extLst>
          </p:cNvPr>
          <p:cNvSpPr txBox="1"/>
          <p:nvPr/>
        </p:nvSpPr>
        <p:spPr>
          <a:xfrm>
            <a:off x="1335048" y="5075712"/>
            <a:ext cx="1832554" cy="646331"/>
          </a:xfrm>
          <a:prstGeom prst="rect">
            <a:avLst/>
          </a:prstGeom>
          <a:noFill/>
        </p:spPr>
        <p:txBody>
          <a:bodyPr wrap="none" rtlCol="0">
            <a:spAutoFit/>
          </a:bodyPr>
          <a:lstStyle/>
          <a:p>
            <a:pPr algn="ctr"/>
            <a:r>
              <a:rPr lang="en-TW" dirty="0">
                <a:latin typeface="STXinwei" panose="02010800040101010101" pitchFamily="2" charset="-122"/>
                <a:ea typeface="STXinwei" panose="02010800040101010101" pitchFamily="2" charset="-122"/>
              </a:rPr>
              <a:t>具象系统</a:t>
            </a:r>
          </a:p>
          <a:p>
            <a:pPr algn="ctr"/>
            <a:r>
              <a:rPr lang="en-TW" dirty="0">
                <a:latin typeface="STXinwei" panose="02010800040101010101" pitchFamily="2" charset="-122"/>
                <a:ea typeface="STXinwei" panose="02010800040101010101" pitchFamily="2" charset="-122"/>
              </a:rPr>
              <a:t>Concrete</a:t>
            </a:r>
            <a:r>
              <a:rPr lang="zh-CN" altLang="en-US" dirty="0">
                <a:latin typeface="STXinwei" panose="02010800040101010101" pitchFamily="2" charset="-122"/>
                <a:ea typeface="STXinwei" panose="02010800040101010101" pitchFamily="2" charset="-122"/>
              </a:rPr>
              <a:t> </a:t>
            </a:r>
            <a:r>
              <a:rPr lang="en-US" altLang="zh-CN" dirty="0">
                <a:latin typeface="STXinwei" panose="02010800040101010101" pitchFamily="2" charset="-122"/>
                <a:ea typeface="STXinwei" panose="02010800040101010101" pitchFamily="2" charset="-122"/>
              </a:rPr>
              <a:t>System</a:t>
            </a:r>
            <a:endParaRPr lang="en-TW" dirty="0">
              <a:latin typeface="STXinwei" panose="02010800040101010101" pitchFamily="2" charset="-122"/>
              <a:ea typeface="STXinwei" panose="02010800040101010101" pitchFamily="2" charset="-122"/>
            </a:endParaRPr>
          </a:p>
        </p:txBody>
      </p:sp>
      <p:sp>
        <p:nvSpPr>
          <p:cNvPr id="8" name="TextBox 7">
            <a:extLst>
              <a:ext uri="{FF2B5EF4-FFF2-40B4-BE49-F238E27FC236}">
                <a16:creationId xmlns:a16="http://schemas.microsoft.com/office/drawing/2014/main" id="{94645941-C7CD-E64A-AED4-583EBF620B15}"/>
              </a:ext>
            </a:extLst>
          </p:cNvPr>
          <p:cNvSpPr txBox="1"/>
          <p:nvPr/>
        </p:nvSpPr>
        <p:spPr>
          <a:xfrm>
            <a:off x="1740967" y="6426064"/>
            <a:ext cx="8511689" cy="369332"/>
          </a:xfrm>
          <a:prstGeom prst="rect">
            <a:avLst/>
          </a:prstGeom>
          <a:noFill/>
        </p:spPr>
        <p:txBody>
          <a:bodyPr wrap="none" rtlCol="0">
            <a:spAutoFit/>
          </a:bodyPr>
          <a:lstStyle/>
          <a:p>
            <a:pPr algn="ctr"/>
            <a:r>
              <a:rPr lang="en-US" dirty="0"/>
              <a:t>Image source: </a:t>
            </a:r>
            <a:r>
              <a:rPr lang="en-US" dirty="0">
                <a:hlinkClick r:id="rId3"/>
              </a:rPr>
              <a:t>A Galois Connection Calculus for Abstract Interpretation</a:t>
            </a:r>
            <a:r>
              <a:rPr lang="zh-CN" altLang="en-US" dirty="0"/>
              <a:t>  </a:t>
            </a:r>
            <a:r>
              <a:rPr lang="en-US" altLang="zh-CN" dirty="0"/>
              <a:t>by </a:t>
            </a:r>
            <a:r>
              <a:rPr lang="en-US" altLang="zh-CN" dirty="0">
                <a:hlinkClick r:id="rId4"/>
              </a:rPr>
              <a:t>Patrick </a:t>
            </a:r>
            <a:r>
              <a:rPr lang="en-US" altLang="zh-CN" dirty="0" err="1">
                <a:hlinkClick r:id="rId4"/>
              </a:rPr>
              <a:t>Cousot</a:t>
            </a:r>
            <a:endParaRPr lang="en-TW" dirty="0"/>
          </a:p>
        </p:txBody>
      </p:sp>
      <p:pic>
        <p:nvPicPr>
          <p:cNvPr id="9" name="Picture 8">
            <a:extLst>
              <a:ext uri="{FF2B5EF4-FFF2-40B4-BE49-F238E27FC236}">
                <a16:creationId xmlns:a16="http://schemas.microsoft.com/office/drawing/2014/main" id="{45355530-67E8-3847-A8CD-B19A5E6115BD}"/>
              </a:ext>
            </a:extLst>
          </p:cNvPr>
          <p:cNvPicPr>
            <a:picLocks noChangeAspect="1"/>
          </p:cNvPicPr>
          <p:nvPr/>
        </p:nvPicPr>
        <p:blipFill>
          <a:blip r:embed="rId5"/>
          <a:stretch>
            <a:fillRect/>
          </a:stretch>
        </p:blipFill>
        <p:spPr>
          <a:xfrm>
            <a:off x="219397" y="247270"/>
            <a:ext cx="2326113" cy="1444128"/>
          </a:xfrm>
          <a:prstGeom prst="rect">
            <a:avLst/>
          </a:prstGeom>
        </p:spPr>
      </p:pic>
      <p:pic>
        <p:nvPicPr>
          <p:cNvPr id="10" name="Picture 9">
            <a:extLst>
              <a:ext uri="{FF2B5EF4-FFF2-40B4-BE49-F238E27FC236}">
                <a16:creationId xmlns:a16="http://schemas.microsoft.com/office/drawing/2014/main" id="{947D817F-1679-FE42-AE04-E80049BDC624}"/>
              </a:ext>
            </a:extLst>
          </p:cNvPr>
          <p:cNvPicPr>
            <a:picLocks noChangeAspect="1"/>
          </p:cNvPicPr>
          <p:nvPr/>
        </p:nvPicPr>
        <p:blipFill>
          <a:blip r:embed="rId6"/>
          <a:stretch>
            <a:fillRect/>
          </a:stretch>
        </p:blipFill>
        <p:spPr>
          <a:xfrm>
            <a:off x="3896212" y="5178446"/>
            <a:ext cx="4201201" cy="978362"/>
          </a:xfrm>
          <a:prstGeom prst="rect">
            <a:avLst/>
          </a:prstGeom>
        </p:spPr>
      </p:pic>
      <p:pic>
        <p:nvPicPr>
          <p:cNvPr id="38" name="Picture 37">
            <a:hlinkClick r:id="rId7"/>
            <a:extLst>
              <a:ext uri="{FF2B5EF4-FFF2-40B4-BE49-F238E27FC236}">
                <a16:creationId xmlns:a16="http://schemas.microsoft.com/office/drawing/2014/main" id="{E99607B7-2E48-CA47-B9AB-F60C576CBFC4}"/>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10142555" y="257062"/>
            <a:ext cx="1670717" cy="1263904"/>
          </a:xfrm>
          <a:prstGeom prst="rect">
            <a:avLst/>
          </a:prstGeom>
        </p:spPr>
      </p:pic>
      <p:sp>
        <p:nvSpPr>
          <p:cNvPr id="39" name="TextBox 38">
            <a:extLst>
              <a:ext uri="{FF2B5EF4-FFF2-40B4-BE49-F238E27FC236}">
                <a16:creationId xmlns:a16="http://schemas.microsoft.com/office/drawing/2014/main" id="{D0ACDB0F-ED43-EB4C-8B2C-C1E7108181BB}"/>
              </a:ext>
            </a:extLst>
          </p:cNvPr>
          <p:cNvSpPr txBox="1"/>
          <p:nvPr/>
        </p:nvSpPr>
        <p:spPr>
          <a:xfrm>
            <a:off x="9971870" y="1652043"/>
            <a:ext cx="2012089" cy="276999"/>
          </a:xfrm>
          <a:prstGeom prst="rect">
            <a:avLst/>
          </a:prstGeom>
          <a:noFill/>
        </p:spPr>
        <p:txBody>
          <a:bodyPr wrap="square" rtlCol="0">
            <a:spAutoFit/>
          </a:bodyPr>
          <a:lstStyle/>
          <a:p>
            <a:pPr algn="ctr"/>
            <a:r>
              <a:rPr lang="en-US" sz="600" dirty="0">
                <a:hlinkClick r:id="rId7"/>
              </a:rPr>
              <a:t>Abstract Interpretation With Professor Patrick </a:t>
            </a:r>
            <a:r>
              <a:rPr lang="en-US" sz="600" dirty="0" err="1">
                <a:hlinkClick r:id="rId7"/>
              </a:rPr>
              <a:t>Cousot</a:t>
            </a:r>
            <a:r>
              <a:rPr lang="en-US" sz="600" dirty="0">
                <a:hlinkClick r:id="rId7"/>
              </a:rPr>
              <a:t> </a:t>
            </a:r>
          </a:p>
          <a:p>
            <a:pPr algn="ctr"/>
            <a:r>
              <a:rPr lang="en-US" sz="600" dirty="0">
                <a:hlinkClick r:id="rId7"/>
              </a:rPr>
              <a:t>| Lecture Series on AI #11 | J.P. Morgan</a:t>
            </a:r>
            <a:endParaRPr lang="en-US" sz="600" dirty="0"/>
          </a:p>
        </p:txBody>
      </p:sp>
      <p:pic>
        <p:nvPicPr>
          <p:cNvPr id="40" name="Picture 39">
            <a:hlinkClick r:id="rId4"/>
            <a:extLst>
              <a:ext uri="{FF2B5EF4-FFF2-40B4-BE49-F238E27FC236}">
                <a16:creationId xmlns:a16="http://schemas.microsoft.com/office/drawing/2014/main" id="{054C730D-FC04-FF4E-B2F5-4140C49A9203}"/>
              </a:ext>
            </a:extLst>
          </p:cNvPr>
          <p:cNvPicPr>
            <a:picLocks noChangeAspect="1"/>
          </p:cNvPicPr>
          <p:nvPr/>
        </p:nvPicPr>
        <p:blipFill rotWithShape="1">
          <a:blip r:embed="rId9" cstate="print">
            <a:extLst>
              <a:ext uri="{28A0092B-C50C-407E-A947-70E740481C1C}">
                <a14:useLocalDpi xmlns:a14="http://schemas.microsoft.com/office/drawing/2010/main"/>
              </a:ext>
            </a:extLst>
          </a:blip>
          <a:srcRect/>
          <a:stretch/>
        </p:blipFill>
        <p:spPr>
          <a:xfrm>
            <a:off x="10715745" y="5538551"/>
            <a:ext cx="1163552" cy="1138710"/>
          </a:xfrm>
          <a:prstGeom prst="rect">
            <a:avLst/>
          </a:prstGeom>
        </p:spPr>
      </p:pic>
      <p:grpSp>
        <p:nvGrpSpPr>
          <p:cNvPr id="34" name="Group 33">
            <a:extLst>
              <a:ext uri="{FF2B5EF4-FFF2-40B4-BE49-F238E27FC236}">
                <a16:creationId xmlns:a16="http://schemas.microsoft.com/office/drawing/2014/main" id="{ED1D4D45-6138-B441-B711-B19013A69115}"/>
              </a:ext>
            </a:extLst>
          </p:cNvPr>
          <p:cNvGrpSpPr/>
          <p:nvPr/>
        </p:nvGrpSpPr>
        <p:grpSpPr>
          <a:xfrm>
            <a:off x="7408939" y="2014415"/>
            <a:ext cx="4598886" cy="2914544"/>
            <a:chOff x="14586220" y="-90362"/>
            <a:chExt cx="4280983" cy="2665380"/>
          </a:xfrm>
        </p:grpSpPr>
        <p:sp>
          <p:nvSpPr>
            <p:cNvPr id="36" name="Oval 35">
              <a:extLst>
                <a:ext uri="{FF2B5EF4-FFF2-40B4-BE49-F238E27FC236}">
                  <a16:creationId xmlns:a16="http://schemas.microsoft.com/office/drawing/2014/main" id="{38D4DEB4-A453-7A40-AAF1-04B3A1E9DD01}"/>
                </a:ext>
              </a:extLst>
            </p:cNvPr>
            <p:cNvSpPr/>
            <p:nvPr/>
          </p:nvSpPr>
          <p:spPr>
            <a:xfrm>
              <a:off x="14586220" y="-90361"/>
              <a:ext cx="2752930" cy="2665379"/>
            </a:xfrm>
            <a:prstGeom prst="ellipse">
              <a:avLst/>
            </a:prstGeom>
            <a:solidFill>
              <a:schemeClr val="tx2">
                <a:lumMod val="75000"/>
                <a:alpha val="5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TW" sz="2400" dirty="0">
                <a:latin typeface="STXinwei" panose="02010800040101010101" pitchFamily="2" charset="-122"/>
                <a:ea typeface="STXinwei" panose="02010800040101010101" pitchFamily="2" charset="-122"/>
              </a:endParaRPr>
            </a:p>
          </p:txBody>
        </p:sp>
        <p:sp>
          <p:nvSpPr>
            <p:cNvPr id="37" name="Oval 36">
              <a:extLst>
                <a:ext uri="{FF2B5EF4-FFF2-40B4-BE49-F238E27FC236}">
                  <a16:creationId xmlns:a16="http://schemas.microsoft.com/office/drawing/2014/main" id="{10FC00D6-E3BA-CA44-96D4-D505F530F8FA}"/>
                </a:ext>
              </a:extLst>
            </p:cNvPr>
            <p:cNvSpPr/>
            <p:nvPr/>
          </p:nvSpPr>
          <p:spPr>
            <a:xfrm>
              <a:off x="16114275" y="-90362"/>
              <a:ext cx="2752928" cy="2665379"/>
            </a:xfrm>
            <a:prstGeom prst="ellipse">
              <a:avLst/>
            </a:prstGeom>
            <a:solidFill>
              <a:schemeClr val="accent5">
                <a:lumMod val="75000"/>
                <a:alpha val="48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TW" sz="2400" dirty="0">
                <a:latin typeface="STXinwei" panose="02010800040101010101" pitchFamily="2" charset="-122"/>
                <a:ea typeface="STXinwei" panose="02010800040101010101" pitchFamily="2" charset="-122"/>
              </a:endParaRPr>
            </a:p>
          </p:txBody>
        </p:sp>
        <p:sp>
          <p:nvSpPr>
            <p:cNvPr id="41" name="TextBox 40">
              <a:extLst>
                <a:ext uri="{FF2B5EF4-FFF2-40B4-BE49-F238E27FC236}">
                  <a16:creationId xmlns:a16="http://schemas.microsoft.com/office/drawing/2014/main" id="{D2165C94-1702-E64F-831A-76F804353E7F}"/>
                </a:ext>
              </a:extLst>
            </p:cNvPr>
            <p:cNvSpPr txBox="1"/>
            <p:nvPr/>
          </p:nvSpPr>
          <p:spPr>
            <a:xfrm>
              <a:off x="16020035" y="763596"/>
              <a:ext cx="1317905" cy="759955"/>
            </a:xfrm>
            <a:prstGeom prst="rect">
              <a:avLst/>
            </a:prstGeom>
            <a:noFill/>
          </p:spPr>
          <p:txBody>
            <a:bodyPr wrap="none" rtlCol="0">
              <a:spAutoFit/>
            </a:bodyPr>
            <a:lstStyle/>
            <a:p>
              <a:pPr algn="ctr"/>
              <a:r>
                <a:rPr lang="en-TW" sz="2400" dirty="0">
                  <a:solidFill>
                    <a:schemeClr val="bg1"/>
                  </a:solidFill>
                  <a:latin typeface="STXinwei" panose="02010800040101010101" pitchFamily="2" charset="-122"/>
                  <a:ea typeface="STXinwei" panose="02010800040101010101" pitchFamily="2" charset="-122"/>
                </a:rPr>
                <a:t>正确的</a:t>
              </a:r>
            </a:p>
            <a:p>
              <a:pPr algn="ctr"/>
              <a:r>
                <a:rPr lang="en-TW" sz="2400" dirty="0">
                  <a:solidFill>
                    <a:schemeClr val="bg1"/>
                  </a:solidFill>
                  <a:latin typeface="STXinwei" panose="02010800040101010101" pitchFamily="2" charset="-122"/>
                  <a:ea typeface="STXinwei" panose="02010800040101010101" pitchFamily="2" charset="-122"/>
                </a:rPr>
                <a:t>抽象规则</a:t>
              </a:r>
            </a:p>
          </p:txBody>
        </p:sp>
        <p:sp>
          <p:nvSpPr>
            <p:cNvPr id="42" name="TextBox 41">
              <a:extLst>
                <a:ext uri="{FF2B5EF4-FFF2-40B4-BE49-F238E27FC236}">
                  <a16:creationId xmlns:a16="http://schemas.microsoft.com/office/drawing/2014/main" id="{3AF7540B-83B1-3D45-B887-3718A92439F2}"/>
                </a:ext>
              </a:extLst>
            </p:cNvPr>
            <p:cNvSpPr txBox="1"/>
            <p:nvPr/>
          </p:nvSpPr>
          <p:spPr>
            <a:xfrm>
              <a:off x="17682843" y="1154642"/>
              <a:ext cx="744903" cy="422197"/>
            </a:xfrm>
            <a:prstGeom prst="rect">
              <a:avLst/>
            </a:prstGeom>
            <a:noFill/>
          </p:spPr>
          <p:txBody>
            <a:bodyPr wrap="none" rtlCol="0">
              <a:spAutoFit/>
            </a:bodyPr>
            <a:lstStyle/>
            <a:p>
              <a:r>
                <a:rPr lang="en-TW" sz="2400" dirty="0">
                  <a:solidFill>
                    <a:srgbClr val="FFFFFF"/>
                  </a:solidFill>
                  <a:latin typeface="STXinwei" panose="02010800040101010101" pitchFamily="2" charset="-122"/>
                  <a:ea typeface="STXinwei" panose="02010800040101010101" pitchFamily="2" charset="-122"/>
                </a:rPr>
                <a:t>活性</a:t>
              </a:r>
            </a:p>
          </p:txBody>
        </p:sp>
        <p:sp>
          <p:nvSpPr>
            <p:cNvPr id="43" name="TextBox 42">
              <a:extLst>
                <a:ext uri="{FF2B5EF4-FFF2-40B4-BE49-F238E27FC236}">
                  <a16:creationId xmlns:a16="http://schemas.microsoft.com/office/drawing/2014/main" id="{49B18525-B973-B841-ACFA-2D6372CA7F55}"/>
                </a:ext>
              </a:extLst>
            </p:cNvPr>
            <p:cNvSpPr txBox="1"/>
            <p:nvPr/>
          </p:nvSpPr>
          <p:spPr>
            <a:xfrm>
              <a:off x="14933335" y="1092858"/>
              <a:ext cx="744904" cy="422197"/>
            </a:xfrm>
            <a:prstGeom prst="rect">
              <a:avLst/>
            </a:prstGeom>
            <a:noFill/>
          </p:spPr>
          <p:txBody>
            <a:bodyPr wrap="none" rtlCol="0">
              <a:spAutoFit/>
            </a:bodyPr>
            <a:lstStyle/>
            <a:p>
              <a:pPr algn="ctr"/>
              <a:r>
                <a:rPr lang="en-TW" sz="2400" dirty="0">
                  <a:solidFill>
                    <a:srgbClr val="FFFFFF"/>
                  </a:solidFill>
                  <a:latin typeface="STXinwei" panose="02010800040101010101" pitchFamily="2" charset="-122"/>
                  <a:ea typeface="STXinwei" panose="02010800040101010101" pitchFamily="2" charset="-122"/>
                </a:rPr>
                <a:t>安全</a:t>
              </a:r>
            </a:p>
          </p:txBody>
        </p:sp>
      </p:grpSp>
      <p:sp>
        <p:nvSpPr>
          <p:cNvPr id="44" name="Right Arrow 43">
            <a:extLst>
              <a:ext uri="{FF2B5EF4-FFF2-40B4-BE49-F238E27FC236}">
                <a16:creationId xmlns:a16="http://schemas.microsoft.com/office/drawing/2014/main" id="{05341C78-324A-0740-B33E-92A5A45D3899}"/>
              </a:ext>
            </a:extLst>
          </p:cNvPr>
          <p:cNvSpPr/>
          <p:nvPr/>
        </p:nvSpPr>
        <p:spPr>
          <a:xfrm>
            <a:off x="4382935" y="4302096"/>
            <a:ext cx="3314431" cy="648571"/>
          </a:xfrm>
          <a:prstGeom prst="rightArrow">
            <a:avLst/>
          </a:prstGeom>
          <a:solidFill>
            <a:schemeClr val="accent5">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latin typeface="STXinwei" panose="02010800040101010101" pitchFamily="2" charset="-122"/>
                <a:ea typeface="STXinwei" panose="02010800040101010101" pitchFamily="2" charset="-122"/>
              </a:rPr>
              <a:t>𝛼：</a:t>
            </a:r>
            <a:r>
              <a:rPr lang="en-TW" sz="2000" dirty="0">
                <a:solidFill>
                  <a:schemeClr val="bg1"/>
                </a:solidFill>
                <a:latin typeface="STXinwei" panose="02010800040101010101" pitchFamily="2" charset="-122"/>
                <a:ea typeface="STXinwei" panose="02010800040101010101" pitchFamily="2" charset="-122"/>
              </a:rPr>
              <a:t>映射到抽象系统的</a:t>
            </a:r>
            <a:r>
              <a:rPr lang="en-TW" sz="2000" dirty="0">
                <a:solidFill>
                  <a:srgbClr val="FF0000"/>
                </a:solidFill>
                <a:latin typeface="STXinwei" panose="02010800040101010101" pitchFamily="2" charset="-122"/>
                <a:ea typeface="STXinwei" panose="02010800040101010101" pitchFamily="2" charset="-122"/>
              </a:rPr>
              <a:t>函子</a:t>
            </a:r>
          </a:p>
        </p:txBody>
      </p:sp>
      <p:sp>
        <p:nvSpPr>
          <p:cNvPr id="45" name="Right Arrow 44">
            <a:extLst>
              <a:ext uri="{FF2B5EF4-FFF2-40B4-BE49-F238E27FC236}">
                <a16:creationId xmlns:a16="http://schemas.microsoft.com/office/drawing/2014/main" id="{A18D84A6-657E-6F48-9BA1-B0CD2B11AB8F}"/>
              </a:ext>
            </a:extLst>
          </p:cNvPr>
          <p:cNvSpPr/>
          <p:nvPr/>
        </p:nvSpPr>
        <p:spPr>
          <a:xfrm flipH="1">
            <a:off x="4339598" y="2057836"/>
            <a:ext cx="3314431" cy="648571"/>
          </a:xfrm>
          <a:prstGeom prst="rightArrow">
            <a:avLst/>
          </a:prstGeom>
          <a:solidFill>
            <a:schemeClr val="accent5">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zh-CN" altLang="en-US" sz="2000" dirty="0">
                <a:solidFill>
                  <a:schemeClr val="bg1"/>
                </a:solidFill>
                <a:latin typeface="STXinwei" panose="02010800040101010101" pitchFamily="2" charset="-122"/>
                <a:ea typeface="STXinwei" panose="02010800040101010101" pitchFamily="2" charset="-122"/>
              </a:rPr>
              <a:t>𝛾：</a:t>
            </a:r>
            <a:r>
              <a:rPr lang="en-TW" sz="2000" dirty="0">
                <a:solidFill>
                  <a:schemeClr val="bg1"/>
                </a:solidFill>
                <a:latin typeface="STXinwei" panose="02010800040101010101" pitchFamily="2" charset="-122"/>
                <a:ea typeface="STXinwei" panose="02010800040101010101" pitchFamily="2" charset="-122"/>
              </a:rPr>
              <a:t>映射到具象系统的</a:t>
            </a:r>
            <a:r>
              <a:rPr lang="en-TW" sz="2000" dirty="0">
                <a:solidFill>
                  <a:srgbClr val="FF0000"/>
                </a:solidFill>
                <a:latin typeface="STXinwei" panose="02010800040101010101" pitchFamily="2" charset="-122"/>
                <a:ea typeface="STXinwei" panose="02010800040101010101" pitchFamily="2" charset="-122"/>
              </a:rPr>
              <a:t>函子</a:t>
            </a:r>
          </a:p>
        </p:txBody>
      </p:sp>
      <p:grpSp>
        <p:nvGrpSpPr>
          <p:cNvPr id="46" name="Group 45">
            <a:extLst>
              <a:ext uri="{FF2B5EF4-FFF2-40B4-BE49-F238E27FC236}">
                <a16:creationId xmlns:a16="http://schemas.microsoft.com/office/drawing/2014/main" id="{EA0CAEDC-C9BB-9341-B574-48DAB9B10243}"/>
              </a:ext>
            </a:extLst>
          </p:cNvPr>
          <p:cNvGrpSpPr/>
          <p:nvPr/>
        </p:nvGrpSpPr>
        <p:grpSpPr>
          <a:xfrm>
            <a:off x="457476" y="1846328"/>
            <a:ext cx="3753911" cy="2914544"/>
            <a:chOff x="14933336" y="-90362"/>
            <a:chExt cx="3494408" cy="2665380"/>
          </a:xfrm>
        </p:grpSpPr>
        <p:sp>
          <p:nvSpPr>
            <p:cNvPr id="47" name="Oval 46">
              <a:extLst>
                <a:ext uri="{FF2B5EF4-FFF2-40B4-BE49-F238E27FC236}">
                  <a16:creationId xmlns:a16="http://schemas.microsoft.com/office/drawing/2014/main" id="{785A129C-5FF5-F542-A5E9-79E6679070E9}"/>
                </a:ext>
              </a:extLst>
            </p:cNvPr>
            <p:cNvSpPr/>
            <p:nvPr/>
          </p:nvSpPr>
          <p:spPr>
            <a:xfrm>
              <a:off x="15041920" y="-90361"/>
              <a:ext cx="2752930" cy="2665379"/>
            </a:xfrm>
            <a:prstGeom prst="ellipse">
              <a:avLst/>
            </a:prstGeom>
            <a:solidFill>
              <a:schemeClr val="tx2">
                <a:lumMod val="75000"/>
                <a:alpha val="5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TW" sz="2400" dirty="0">
                <a:latin typeface="STXinwei" panose="02010800040101010101" pitchFamily="2" charset="-122"/>
                <a:ea typeface="STXinwei" panose="02010800040101010101" pitchFamily="2" charset="-122"/>
              </a:endParaRPr>
            </a:p>
          </p:txBody>
        </p:sp>
        <p:sp>
          <p:nvSpPr>
            <p:cNvPr id="48" name="Oval 47">
              <a:extLst>
                <a:ext uri="{FF2B5EF4-FFF2-40B4-BE49-F238E27FC236}">
                  <a16:creationId xmlns:a16="http://schemas.microsoft.com/office/drawing/2014/main" id="{ED913FC3-E279-AA41-B221-E6A150D98C89}"/>
                </a:ext>
              </a:extLst>
            </p:cNvPr>
            <p:cNvSpPr/>
            <p:nvPr/>
          </p:nvSpPr>
          <p:spPr>
            <a:xfrm>
              <a:off x="15524561" y="-90362"/>
              <a:ext cx="2752928" cy="2665379"/>
            </a:xfrm>
            <a:prstGeom prst="ellipse">
              <a:avLst/>
            </a:prstGeom>
            <a:solidFill>
              <a:schemeClr val="accent5">
                <a:lumMod val="75000"/>
                <a:alpha val="48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TW" sz="2400" dirty="0">
                <a:latin typeface="STXinwei" panose="02010800040101010101" pitchFamily="2" charset="-122"/>
                <a:ea typeface="STXinwei" panose="02010800040101010101" pitchFamily="2" charset="-122"/>
              </a:endParaRPr>
            </a:p>
          </p:txBody>
        </p:sp>
        <p:sp>
          <p:nvSpPr>
            <p:cNvPr id="49" name="TextBox 48">
              <a:extLst>
                <a:ext uri="{FF2B5EF4-FFF2-40B4-BE49-F238E27FC236}">
                  <a16:creationId xmlns:a16="http://schemas.microsoft.com/office/drawing/2014/main" id="{8F43D0AF-4511-FC49-A37C-4F3CB16A60EB}"/>
                </a:ext>
              </a:extLst>
            </p:cNvPr>
            <p:cNvSpPr txBox="1"/>
            <p:nvPr/>
          </p:nvSpPr>
          <p:spPr>
            <a:xfrm>
              <a:off x="16020041" y="763596"/>
              <a:ext cx="1317902" cy="759955"/>
            </a:xfrm>
            <a:prstGeom prst="rect">
              <a:avLst/>
            </a:prstGeom>
            <a:noFill/>
          </p:spPr>
          <p:txBody>
            <a:bodyPr wrap="none" rtlCol="0">
              <a:spAutoFit/>
            </a:bodyPr>
            <a:lstStyle/>
            <a:p>
              <a:pPr algn="ctr"/>
              <a:r>
                <a:rPr lang="en-TW" sz="2400" dirty="0">
                  <a:solidFill>
                    <a:schemeClr val="bg1"/>
                  </a:solidFill>
                  <a:latin typeface="STXinwei" panose="02010800040101010101" pitchFamily="2" charset="-122"/>
                  <a:ea typeface="STXinwei" panose="02010800040101010101" pitchFamily="2" charset="-122"/>
                </a:rPr>
                <a:t>正确的</a:t>
              </a:r>
            </a:p>
            <a:p>
              <a:pPr algn="ctr"/>
              <a:r>
                <a:rPr lang="en-TW" sz="2400" dirty="0">
                  <a:solidFill>
                    <a:schemeClr val="bg1"/>
                  </a:solidFill>
                  <a:latin typeface="STXinwei" panose="02010800040101010101" pitchFamily="2" charset="-122"/>
                  <a:ea typeface="STXinwei" panose="02010800040101010101" pitchFamily="2" charset="-122"/>
                </a:rPr>
                <a:t>具体现象</a:t>
              </a:r>
            </a:p>
          </p:txBody>
        </p:sp>
        <p:sp>
          <p:nvSpPr>
            <p:cNvPr id="50" name="TextBox 49">
              <a:extLst>
                <a:ext uri="{FF2B5EF4-FFF2-40B4-BE49-F238E27FC236}">
                  <a16:creationId xmlns:a16="http://schemas.microsoft.com/office/drawing/2014/main" id="{5ADFAEA4-F9D9-6148-AEB0-1A97D0B0EFD6}"/>
                </a:ext>
              </a:extLst>
            </p:cNvPr>
            <p:cNvSpPr txBox="1"/>
            <p:nvPr/>
          </p:nvSpPr>
          <p:spPr>
            <a:xfrm>
              <a:off x="17682843" y="1154642"/>
              <a:ext cx="744901" cy="422197"/>
            </a:xfrm>
            <a:prstGeom prst="rect">
              <a:avLst/>
            </a:prstGeom>
            <a:noFill/>
          </p:spPr>
          <p:txBody>
            <a:bodyPr wrap="none" rtlCol="0">
              <a:spAutoFit/>
            </a:bodyPr>
            <a:lstStyle/>
            <a:p>
              <a:r>
                <a:rPr lang="en-TW" sz="2400" dirty="0">
                  <a:solidFill>
                    <a:srgbClr val="FFFFFF"/>
                  </a:solidFill>
                  <a:latin typeface="STXinwei" panose="02010800040101010101" pitchFamily="2" charset="-122"/>
                  <a:ea typeface="STXinwei" panose="02010800040101010101" pitchFamily="2" charset="-122"/>
                </a:rPr>
                <a:t>活性</a:t>
              </a:r>
            </a:p>
          </p:txBody>
        </p:sp>
        <p:sp>
          <p:nvSpPr>
            <p:cNvPr id="51" name="TextBox 50">
              <a:extLst>
                <a:ext uri="{FF2B5EF4-FFF2-40B4-BE49-F238E27FC236}">
                  <a16:creationId xmlns:a16="http://schemas.microsoft.com/office/drawing/2014/main" id="{E0F9B65F-EFED-3A45-A544-AAD1E8AAFCE1}"/>
                </a:ext>
              </a:extLst>
            </p:cNvPr>
            <p:cNvSpPr txBox="1"/>
            <p:nvPr/>
          </p:nvSpPr>
          <p:spPr>
            <a:xfrm>
              <a:off x="14933336" y="1092858"/>
              <a:ext cx="744902" cy="422197"/>
            </a:xfrm>
            <a:prstGeom prst="rect">
              <a:avLst/>
            </a:prstGeom>
            <a:noFill/>
          </p:spPr>
          <p:txBody>
            <a:bodyPr wrap="none" rtlCol="0">
              <a:spAutoFit/>
            </a:bodyPr>
            <a:lstStyle/>
            <a:p>
              <a:pPr algn="ctr"/>
              <a:r>
                <a:rPr lang="en-TW" sz="2400" dirty="0">
                  <a:solidFill>
                    <a:srgbClr val="FFFFFF"/>
                  </a:solidFill>
                  <a:latin typeface="STXinwei" panose="02010800040101010101" pitchFamily="2" charset="-122"/>
                  <a:ea typeface="STXinwei" panose="02010800040101010101" pitchFamily="2" charset="-122"/>
                </a:rPr>
                <a:t>安全</a:t>
              </a:r>
            </a:p>
          </p:txBody>
        </p:sp>
      </p:grpSp>
      <p:sp>
        <p:nvSpPr>
          <p:cNvPr id="27" name="TextBox 26">
            <a:extLst>
              <a:ext uri="{FF2B5EF4-FFF2-40B4-BE49-F238E27FC236}">
                <a16:creationId xmlns:a16="http://schemas.microsoft.com/office/drawing/2014/main" id="{5B6008C0-56F8-BF47-871C-CA4BC713D13E}"/>
              </a:ext>
            </a:extLst>
          </p:cNvPr>
          <p:cNvSpPr txBox="1"/>
          <p:nvPr/>
        </p:nvSpPr>
        <p:spPr>
          <a:xfrm>
            <a:off x="3724397" y="1534497"/>
            <a:ext cx="4544834" cy="400110"/>
          </a:xfrm>
          <a:prstGeom prst="rect">
            <a:avLst/>
          </a:prstGeom>
          <a:noFill/>
        </p:spPr>
        <p:txBody>
          <a:bodyPr wrap="none" rtlCol="0">
            <a:spAutoFit/>
          </a:bodyPr>
          <a:lstStyle/>
          <a:p>
            <a:pPr algn="ctr"/>
            <a:r>
              <a:rPr lang="en-TW" sz="2000" dirty="0">
                <a:latin typeface="STXinwei" panose="02010800040101010101" pitchFamily="2" charset="-122"/>
                <a:ea typeface="STXinwei" panose="02010800040101010101" pitchFamily="2" charset="-122"/>
              </a:rPr>
              <a:t>函子</a:t>
            </a:r>
            <a:r>
              <a:rPr lang="zh-CN" altLang="en-US" sz="2000" dirty="0">
                <a:latin typeface="STXinwei" panose="02010800040101010101" pitchFamily="2" charset="-122"/>
                <a:ea typeface="STXinwei" panose="02010800040101010101" pitchFamily="2" charset="-122"/>
              </a:rPr>
              <a:t>：</a:t>
            </a:r>
            <a:r>
              <a:rPr lang="en-TW" sz="2000" dirty="0">
                <a:latin typeface="STXinwei" panose="02010800040101010101" pitchFamily="2" charset="-122"/>
                <a:ea typeface="STXinwei" panose="02010800040101010101" pitchFamily="2" charset="-122"/>
              </a:rPr>
              <a:t>比较系统内在结构的映射机制</a:t>
            </a:r>
            <a:r>
              <a:rPr lang="zh-CN" altLang="en-US" sz="2000" dirty="0">
                <a:latin typeface="STXinwei" panose="02010800040101010101" pitchFamily="2" charset="-122"/>
                <a:ea typeface="STXinwei" panose="02010800040101010101" pitchFamily="2" charset="-122"/>
              </a:rPr>
              <a:t>。</a:t>
            </a:r>
            <a:endParaRPr lang="en-US" altLang="zh-CN" sz="2000" dirty="0">
              <a:latin typeface="STXinwei" panose="02010800040101010101" pitchFamily="2" charset="-122"/>
              <a:ea typeface="STXinwei" panose="02010800040101010101" pitchFamily="2" charset="-122"/>
            </a:endParaRPr>
          </a:p>
        </p:txBody>
      </p:sp>
    </p:spTree>
    <p:extLst>
      <p:ext uri="{BB962C8B-B14F-4D97-AF65-F5344CB8AC3E}">
        <p14:creationId xmlns:p14="http://schemas.microsoft.com/office/powerpoint/2010/main" val="31198719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87" name="标题 1"/>
          <p:cNvSpPr txBox="1">
            <a:spLocks noGrp="1"/>
          </p:cNvSpPr>
          <p:nvPr>
            <p:ph type="title"/>
          </p:nvPr>
        </p:nvSpPr>
        <p:spPr>
          <a:xfrm>
            <a:off x="490746" y="514491"/>
            <a:ext cx="10980002" cy="468002"/>
          </a:xfrm>
          <a:prstGeom prst="rect">
            <a:avLst/>
          </a:prstGeom>
        </p:spPr>
        <p:txBody>
          <a:bodyPr/>
          <a:lstStyle>
            <a:lvl1pPr defTabSz="841247">
              <a:defRPr sz="2024" b="1">
                <a:latin typeface="微软雅黑"/>
                <a:ea typeface="微软雅黑"/>
                <a:cs typeface="微软雅黑"/>
                <a:sym typeface="微软雅黑"/>
              </a:defRPr>
            </a:lvl1pPr>
          </a:lstStyle>
          <a:p>
            <a:pPr algn="ctr"/>
            <a:r>
              <a:rPr lang="en-TW" sz="2400" dirty="0">
                <a:latin typeface="STXinwei" panose="02010800040101010101" pitchFamily="2" charset="-122"/>
                <a:ea typeface="STXinwei" panose="02010800040101010101" pitchFamily="2" charset="-122"/>
              </a:rPr>
              <a:t>何谓代数</a:t>
            </a:r>
            <a:r>
              <a:rPr lang="zh-CN" altLang="en-US" sz="2400" dirty="0">
                <a:latin typeface="STXinwei" panose="02010800040101010101" pitchFamily="2" charset="-122"/>
                <a:ea typeface="STXinwei" panose="02010800040101010101" pitchFamily="2" charset="-122"/>
              </a:rPr>
              <a:t>？</a:t>
            </a:r>
            <a:endParaRPr sz="2400" dirty="0">
              <a:latin typeface="STXinwei" panose="02010800040101010101" pitchFamily="2" charset="-122"/>
              <a:ea typeface="STXinwei" panose="02010800040101010101" pitchFamily="2" charset="-122"/>
            </a:endParaRPr>
          </a:p>
        </p:txBody>
      </p:sp>
      <p:sp>
        <p:nvSpPr>
          <p:cNvPr id="5" name="TextBox 4">
            <a:extLst>
              <a:ext uri="{FF2B5EF4-FFF2-40B4-BE49-F238E27FC236}">
                <a16:creationId xmlns:a16="http://schemas.microsoft.com/office/drawing/2014/main" id="{5E0DB2F2-F610-7547-A233-56DB8FD70F8A}"/>
              </a:ext>
            </a:extLst>
          </p:cNvPr>
          <p:cNvSpPr txBox="1"/>
          <p:nvPr/>
        </p:nvSpPr>
        <p:spPr>
          <a:xfrm>
            <a:off x="1481063" y="3147051"/>
            <a:ext cx="10123284" cy="1015663"/>
          </a:xfrm>
          <a:prstGeom prst="rect">
            <a:avLst/>
          </a:prstGeom>
          <a:noFill/>
        </p:spPr>
        <p:txBody>
          <a:bodyPr wrap="none" rtlCol="0">
            <a:spAutoFit/>
          </a:bodyPr>
          <a:lstStyle/>
          <a:p>
            <a:r>
              <a:rPr lang="en-TW" sz="2000" dirty="0">
                <a:latin typeface="STXinwei" panose="02010800040101010101" pitchFamily="2" charset="-122"/>
                <a:ea typeface="STXinwei" panose="02010800040101010101" pitchFamily="2" charset="-122"/>
              </a:rPr>
              <a:t>算元集</a:t>
            </a:r>
            <a:r>
              <a:rPr lang="zh-CN" altLang="en-US" sz="2000" dirty="0">
                <a:latin typeface="STXinwei" panose="02010800040101010101" pitchFamily="2" charset="-122"/>
                <a:ea typeface="STXinwei" panose="02010800040101010101" pitchFamily="2" charset="-122"/>
              </a:rPr>
              <a:t>：定义代数算元的集合范围，可视为代数的</a:t>
            </a:r>
            <a:r>
              <a:rPr lang="zh-CN" altLang="en-US" sz="2000" dirty="0">
                <a:solidFill>
                  <a:srgbClr val="FF0000"/>
                </a:solidFill>
                <a:latin typeface="STXinwei" panose="02010800040101010101" pitchFamily="2" charset="-122"/>
                <a:ea typeface="STXinwei" panose="02010800040101010101" pitchFamily="2" charset="-122"/>
              </a:rPr>
              <a:t>命名空间</a:t>
            </a:r>
            <a:r>
              <a:rPr lang="zh-CN" altLang="en-US" sz="2000" dirty="0">
                <a:latin typeface="STXinwei" panose="02010800040101010101" pitchFamily="2" charset="-122"/>
                <a:ea typeface="STXinwei" panose="02010800040101010101" pitchFamily="2" charset="-122"/>
              </a:rPr>
              <a:t>。</a:t>
            </a:r>
            <a:endParaRPr lang="en-US" altLang="zh-CN" sz="2000" dirty="0">
              <a:latin typeface="STXinwei" panose="02010800040101010101" pitchFamily="2" charset="-122"/>
              <a:ea typeface="STXinwei" panose="02010800040101010101" pitchFamily="2" charset="-122"/>
            </a:endParaRPr>
          </a:p>
          <a:p>
            <a:r>
              <a:rPr lang="zh-CN" altLang="en-US" sz="2000" dirty="0">
                <a:latin typeface="STXinwei" panose="02010800040101010101" pitchFamily="2" charset="-122"/>
                <a:ea typeface="STXinwei" panose="02010800040101010101" pitchFamily="2" charset="-122"/>
              </a:rPr>
              <a:t>算符集：定义算元之间通过复合符号交互</a:t>
            </a:r>
            <a:r>
              <a:rPr lang="zh-CN" altLang="en-US" sz="2000" dirty="0">
                <a:solidFill>
                  <a:srgbClr val="FF0000"/>
                </a:solidFill>
                <a:latin typeface="STXinwei" panose="02010800040101010101" pitchFamily="2" charset="-122"/>
                <a:ea typeface="STXinwei" panose="02010800040101010101" pitchFamily="2" charset="-122"/>
              </a:rPr>
              <a:t>映射</a:t>
            </a:r>
            <a:r>
              <a:rPr lang="zh-CN" altLang="en-US" sz="2000" dirty="0">
                <a:latin typeface="STXinwei" panose="02010800040101010101" pitchFamily="2" charset="-122"/>
                <a:ea typeface="STXinwei" panose="02010800040101010101" pitchFamily="2" charset="-122"/>
              </a:rPr>
              <a:t>的</a:t>
            </a:r>
            <a:r>
              <a:rPr lang="zh-CN" altLang="en-US" sz="2000" dirty="0">
                <a:solidFill>
                  <a:srgbClr val="FF0000"/>
                </a:solidFill>
                <a:latin typeface="STXinwei" panose="02010800040101010101" pitchFamily="2" charset="-122"/>
                <a:ea typeface="STXinwei" panose="02010800040101010101" pitchFamily="2" charset="-122"/>
              </a:rPr>
              <a:t>规则</a:t>
            </a:r>
            <a:r>
              <a:rPr lang="zh-CN" altLang="en-US" sz="2000" dirty="0">
                <a:latin typeface="STXinwei" panose="02010800040101010101" pitchFamily="2" charset="-122"/>
                <a:ea typeface="STXinwei" panose="02010800040101010101" pitchFamily="2" charset="-122"/>
              </a:rPr>
              <a:t>，如加、减、乘、除等</a:t>
            </a:r>
            <a:r>
              <a:rPr lang="zh-CN" altLang="en-TW" sz="2000" dirty="0">
                <a:latin typeface="STXinwei" panose="02010800040101010101" pitchFamily="2" charset="-122"/>
                <a:ea typeface="STXinwei" panose="02010800040101010101" pitchFamily="2" charset="-122"/>
              </a:rPr>
              <a:t>算符</a:t>
            </a:r>
            <a:r>
              <a:rPr lang="zh-CN" altLang="en-US" sz="2000" dirty="0">
                <a:latin typeface="STXinwei" panose="02010800040101010101" pitchFamily="2" charset="-122"/>
                <a:ea typeface="STXinwei" panose="02010800040101010101" pitchFamily="2" charset="-122"/>
              </a:rPr>
              <a:t>操作。</a:t>
            </a:r>
            <a:endParaRPr lang="en-US" altLang="zh-CN" sz="2000" dirty="0">
              <a:latin typeface="STXinwei" panose="02010800040101010101" pitchFamily="2" charset="-122"/>
              <a:ea typeface="STXinwei" panose="02010800040101010101" pitchFamily="2" charset="-122"/>
            </a:endParaRPr>
          </a:p>
          <a:p>
            <a:r>
              <a:rPr lang="en-TW" sz="2000" dirty="0">
                <a:solidFill>
                  <a:srgbClr val="FF0000"/>
                </a:solidFill>
                <a:latin typeface="STXinwei" panose="02010800040101010101" pitchFamily="2" charset="-122"/>
                <a:ea typeface="STXinwei" panose="02010800040101010101" pitchFamily="2" charset="-122"/>
              </a:rPr>
              <a:t>封闭</a:t>
            </a:r>
            <a:r>
              <a:rPr lang="en-TW" sz="2000" dirty="0">
                <a:latin typeface="STXinwei" panose="02010800040101010101" pitchFamily="2" charset="-122"/>
                <a:ea typeface="STXinwei" panose="02010800040101010101" pitchFamily="2" charset="-122"/>
              </a:rPr>
              <a:t>性(</a:t>
            </a:r>
            <a:r>
              <a:rPr lang="en-TW" sz="2000" dirty="0">
                <a:solidFill>
                  <a:srgbClr val="FF0000"/>
                </a:solidFill>
                <a:latin typeface="STXinwei" panose="02010800040101010101" pitchFamily="2" charset="-122"/>
                <a:ea typeface="STXinwei" panose="02010800040101010101" pitchFamily="2" charset="-122"/>
              </a:rPr>
              <a:t>Closure Property</a:t>
            </a:r>
            <a:r>
              <a:rPr lang="en-TW" sz="2000" dirty="0">
                <a:latin typeface="STXinwei" panose="02010800040101010101" pitchFamily="2" charset="-122"/>
                <a:ea typeface="STXinwei" panose="02010800040101010101" pitchFamily="2" charset="-122"/>
              </a:rPr>
              <a:t>)</a:t>
            </a:r>
            <a:r>
              <a:rPr lang="zh-CN" altLang="en-US" sz="2000" dirty="0">
                <a:latin typeface="STXinwei" panose="02010800040101010101" pitchFamily="2" charset="-122"/>
                <a:ea typeface="STXinwei" panose="02010800040101010101" pitchFamily="2" charset="-122"/>
              </a:rPr>
              <a:t>：</a:t>
            </a:r>
            <a:r>
              <a:rPr lang="zh-CN" altLang="en-TW" sz="2000" dirty="0">
                <a:latin typeface="STXinwei" panose="02010800040101010101" pitchFamily="2" charset="-122"/>
                <a:ea typeface="STXinwei" panose="02010800040101010101" pitchFamily="2" charset="-122"/>
              </a:rPr>
              <a:t>通过算符</a:t>
            </a:r>
            <a:r>
              <a:rPr lang="zh-CN" altLang="en-US" sz="2000" dirty="0">
                <a:latin typeface="STXinwei" panose="02010800040101010101" pitchFamily="2" charset="-122"/>
                <a:ea typeface="STXinwei" panose="02010800040101010101" pitchFamily="2" charset="-122"/>
              </a:rPr>
              <a:t>所映射定义的算元，仍在算元集中。</a:t>
            </a:r>
            <a:endParaRPr lang="en-TW" sz="2000" dirty="0">
              <a:latin typeface="STXinwei" panose="02010800040101010101" pitchFamily="2" charset="-122"/>
              <a:ea typeface="STXinwei" panose="02010800040101010101" pitchFamily="2" charset="-122"/>
            </a:endParaRPr>
          </a:p>
        </p:txBody>
      </p:sp>
      <p:sp>
        <p:nvSpPr>
          <p:cNvPr id="6" name="TextBox 5">
            <a:extLst>
              <a:ext uri="{FF2B5EF4-FFF2-40B4-BE49-F238E27FC236}">
                <a16:creationId xmlns:a16="http://schemas.microsoft.com/office/drawing/2014/main" id="{70976E5C-7DE7-CB40-8468-31DEF278B788}"/>
              </a:ext>
            </a:extLst>
          </p:cNvPr>
          <p:cNvSpPr txBox="1"/>
          <p:nvPr/>
        </p:nvSpPr>
        <p:spPr>
          <a:xfrm>
            <a:off x="3679476" y="2316279"/>
            <a:ext cx="4602542" cy="523220"/>
          </a:xfrm>
          <a:prstGeom prst="rect">
            <a:avLst/>
          </a:prstGeom>
          <a:noFill/>
        </p:spPr>
        <p:txBody>
          <a:bodyPr wrap="none" rtlCol="0">
            <a:spAutoFit/>
          </a:bodyPr>
          <a:lstStyle/>
          <a:p>
            <a:r>
              <a:rPr lang="en-TW" sz="2800" dirty="0">
                <a:latin typeface="STXinwei" panose="02010800040101010101" pitchFamily="2" charset="-122"/>
                <a:ea typeface="STXinwei" panose="02010800040101010101" pitchFamily="2" charset="-122"/>
              </a:rPr>
              <a:t>代数 := &lt;算元集</a:t>
            </a:r>
            <a:r>
              <a:rPr lang="zh-CN" altLang="en-US" sz="2800" dirty="0">
                <a:latin typeface="STXinwei" panose="02010800040101010101" pitchFamily="2" charset="-122"/>
                <a:ea typeface="STXinwei" panose="02010800040101010101" pitchFamily="2" charset="-122"/>
              </a:rPr>
              <a:t>、</a:t>
            </a:r>
            <a:r>
              <a:rPr lang="zh-CN" altLang="en-TW" sz="2800" dirty="0">
                <a:latin typeface="STXinwei" panose="02010800040101010101" pitchFamily="2" charset="-122"/>
                <a:ea typeface="STXinwei" panose="02010800040101010101" pitchFamily="2" charset="-122"/>
              </a:rPr>
              <a:t>算符</a:t>
            </a:r>
            <a:r>
              <a:rPr lang="zh-CN" altLang="en-US" sz="2800" dirty="0">
                <a:latin typeface="STXinwei" panose="02010800040101010101" pitchFamily="2" charset="-122"/>
                <a:ea typeface="STXinwei" panose="02010800040101010101" pitchFamily="2" charset="-122"/>
              </a:rPr>
              <a:t>集</a:t>
            </a:r>
            <a:r>
              <a:rPr lang="en-TW" sz="2800" dirty="0">
                <a:latin typeface="STXinwei" panose="02010800040101010101" pitchFamily="2" charset="-122"/>
                <a:ea typeface="STXinwei" panose="02010800040101010101" pitchFamily="2" charset="-122"/>
              </a:rPr>
              <a:t>&gt;</a:t>
            </a:r>
          </a:p>
        </p:txBody>
      </p:sp>
    </p:spTree>
    <p:extLst>
      <p:ext uri="{BB962C8B-B14F-4D97-AF65-F5344CB8AC3E}">
        <p14:creationId xmlns:p14="http://schemas.microsoft.com/office/powerpoint/2010/main" val="24986542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87" name="标题 1"/>
          <p:cNvSpPr txBox="1">
            <a:spLocks noGrp="1"/>
          </p:cNvSpPr>
          <p:nvPr>
            <p:ph type="title"/>
          </p:nvPr>
        </p:nvSpPr>
        <p:spPr>
          <a:xfrm>
            <a:off x="490746" y="171591"/>
            <a:ext cx="10980002" cy="468002"/>
          </a:xfrm>
          <a:prstGeom prst="rect">
            <a:avLst/>
          </a:prstGeom>
        </p:spPr>
        <p:txBody>
          <a:bodyPr/>
          <a:lstStyle>
            <a:lvl1pPr defTabSz="841247">
              <a:defRPr sz="2024" b="1">
                <a:latin typeface="微软雅黑"/>
                <a:ea typeface="微软雅黑"/>
                <a:cs typeface="微软雅黑"/>
                <a:sym typeface="微软雅黑"/>
              </a:defRPr>
            </a:lvl1pPr>
          </a:lstStyle>
          <a:p>
            <a:pPr algn="ctr"/>
            <a:r>
              <a:rPr sz="2400" dirty="0" err="1">
                <a:latin typeface="STXinwei" panose="02010800040101010101" pitchFamily="2" charset="-122"/>
                <a:ea typeface="STXinwei" panose="02010800040101010101" pitchFamily="2" charset="-122"/>
              </a:rPr>
              <a:t>系统代数</a:t>
            </a:r>
            <a:r>
              <a:rPr lang="en-TW" sz="2400" dirty="0">
                <a:latin typeface="STXinwei" panose="02010800040101010101" pitchFamily="2" charset="-122"/>
                <a:ea typeface="STXinwei" panose="02010800040101010101" pitchFamily="2" charset="-122"/>
              </a:rPr>
              <a:t>方法论</a:t>
            </a:r>
            <a:r>
              <a:rPr lang="zh-CN" altLang="en-US" sz="2400" dirty="0">
                <a:latin typeface="STXinwei" panose="02010800040101010101" pitchFamily="2" charset="-122"/>
                <a:ea typeface="STXinwei" panose="02010800040101010101" pitchFamily="2" charset="-122"/>
              </a:rPr>
              <a:t>：运用代数法则，在语义空间保证</a:t>
            </a:r>
            <a:r>
              <a:rPr lang="en-TW" sz="2400" dirty="0">
                <a:latin typeface="STXinwei" panose="02010800040101010101" pitchFamily="2" charset="-122"/>
                <a:ea typeface="STXinwei" panose="02010800040101010101" pitchFamily="2" charset="-122"/>
              </a:rPr>
              <a:t>集成多种领域信息</a:t>
            </a:r>
            <a:r>
              <a:rPr sz="2400" dirty="0" err="1">
                <a:latin typeface="STXinwei" panose="02010800040101010101" pitchFamily="2" charset="-122"/>
                <a:ea typeface="STXinwei" panose="02010800040101010101" pitchFamily="2" charset="-122"/>
              </a:rPr>
              <a:t>的</a:t>
            </a:r>
            <a:r>
              <a:rPr lang="en-TW" sz="2400" dirty="0">
                <a:latin typeface="STXinwei" panose="02010800040101010101" pitchFamily="2" charset="-122"/>
                <a:ea typeface="STXinwei" panose="02010800040101010101" pitchFamily="2" charset="-122"/>
              </a:rPr>
              <a:t>封闭性</a:t>
            </a:r>
            <a:endParaRPr sz="2400" dirty="0">
              <a:latin typeface="STXinwei" panose="02010800040101010101" pitchFamily="2" charset="-122"/>
              <a:ea typeface="STXinwei" panose="02010800040101010101" pitchFamily="2" charset="-122"/>
            </a:endParaRPr>
          </a:p>
        </p:txBody>
      </p:sp>
      <p:grpSp>
        <p:nvGrpSpPr>
          <p:cNvPr id="3" name="Group 2">
            <a:extLst>
              <a:ext uri="{FF2B5EF4-FFF2-40B4-BE49-F238E27FC236}">
                <a16:creationId xmlns:a16="http://schemas.microsoft.com/office/drawing/2014/main" id="{545E51CE-3361-6846-90AD-E8D0289B3A0C}"/>
              </a:ext>
            </a:extLst>
          </p:cNvPr>
          <p:cNvGrpSpPr/>
          <p:nvPr/>
        </p:nvGrpSpPr>
        <p:grpSpPr>
          <a:xfrm>
            <a:off x="2387530" y="4986410"/>
            <a:ext cx="6019800" cy="1771009"/>
            <a:chOff x="3088481" y="2305154"/>
            <a:chExt cx="6019800" cy="1771009"/>
          </a:xfrm>
        </p:grpSpPr>
        <p:pic>
          <p:nvPicPr>
            <p:cNvPr id="27" name="Picture 26">
              <a:extLst>
                <a:ext uri="{FF2B5EF4-FFF2-40B4-BE49-F238E27FC236}">
                  <a16:creationId xmlns:a16="http://schemas.microsoft.com/office/drawing/2014/main" id="{79B6C577-3D69-6B45-B461-F0DC4B571828}"/>
                </a:ext>
              </a:extLst>
            </p:cNvPr>
            <p:cNvPicPr>
              <a:picLocks noChangeAspect="1"/>
            </p:cNvPicPr>
            <p:nvPr/>
          </p:nvPicPr>
          <p:blipFill rotWithShape="1">
            <a:blip r:embed="rId2"/>
            <a:srcRect b="17686"/>
            <a:stretch/>
          </p:blipFill>
          <p:spPr>
            <a:xfrm>
              <a:off x="3088481" y="2305154"/>
              <a:ext cx="6019800" cy="1662167"/>
            </a:xfrm>
            <a:prstGeom prst="rect">
              <a:avLst/>
            </a:prstGeom>
          </p:spPr>
        </p:pic>
        <p:sp>
          <p:nvSpPr>
            <p:cNvPr id="25" name="TextBox 24">
              <a:extLst>
                <a:ext uri="{FF2B5EF4-FFF2-40B4-BE49-F238E27FC236}">
                  <a16:creationId xmlns:a16="http://schemas.microsoft.com/office/drawing/2014/main" id="{DF03A94D-D435-F44E-BD65-F003741C49AC}"/>
                </a:ext>
              </a:extLst>
            </p:cNvPr>
            <p:cNvSpPr txBox="1"/>
            <p:nvPr/>
          </p:nvSpPr>
          <p:spPr>
            <a:xfrm>
              <a:off x="5761255" y="3814553"/>
              <a:ext cx="1410964" cy="261610"/>
            </a:xfrm>
            <a:prstGeom prst="rect">
              <a:avLst/>
            </a:prstGeom>
            <a:noFill/>
          </p:spPr>
          <p:txBody>
            <a:bodyPr wrap="none" rtlCol="0">
              <a:spAutoFit/>
            </a:bodyPr>
            <a:lstStyle/>
            <a:p>
              <a:r>
                <a:rPr lang="en-TW" sz="1100" dirty="0"/>
                <a:t>Post-condition = True</a:t>
              </a:r>
            </a:p>
          </p:txBody>
        </p:sp>
        <p:sp>
          <p:nvSpPr>
            <p:cNvPr id="30" name="TextBox 29">
              <a:extLst>
                <a:ext uri="{FF2B5EF4-FFF2-40B4-BE49-F238E27FC236}">
                  <a16:creationId xmlns:a16="http://schemas.microsoft.com/office/drawing/2014/main" id="{89EEF32A-678E-BF4A-AD1C-D949901E8B19}"/>
                </a:ext>
              </a:extLst>
            </p:cNvPr>
            <p:cNvSpPr txBox="1"/>
            <p:nvPr/>
          </p:nvSpPr>
          <p:spPr>
            <a:xfrm>
              <a:off x="5761255" y="2781838"/>
              <a:ext cx="1475084" cy="261610"/>
            </a:xfrm>
            <a:prstGeom prst="rect">
              <a:avLst/>
            </a:prstGeom>
            <a:noFill/>
          </p:spPr>
          <p:txBody>
            <a:bodyPr wrap="none" rtlCol="0">
              <a:spAutoFit/>
            </a:bodyPr>
            <a:lstStyle/>
            <a:p>
              <a:r>
                <a:rPr lang="en-TW" sz="1100" dirty="0"/>
                <a:t>Pre-condition := {t &lt; 5}</a:t>
              </a:r>
            </a:p>
          </p:txBody>
        </p:sp>
      </p:grpSp>
      <p:sp>
        <p:nvSpPr>
          <p:cNvPr id="8" name="Oval 7">
            <a:extLst>
              <a:ext uri="{FF2B5EF4-FFF2-40B4-BE49-F238E27FC236}">
                <a16:creationId xmlns:a16="http://schemas.microsoft.com/office/drawing/2014/main" id="{F48015AE-891E-314A-AFC3-B47109B55E88}"/>
              </a:ext>
            </a:extLst>
          </p:cNvPr>
          <p:cNvSpPr/>
          <p:nvPr/>
        </p:nvSpPr>
        <p:spPr>
          <a:xfrm>
            <a:off x="1717263" y="4345254"/>
            <a:ext cx="807892" cy="725911"/>
          </a:xfrm>
          <a:prstGeom prst="ellipse">
            <a:avLst/>
          </a:prstGeom>
          <a:noFill/>
          <a:ln w="38100">
            <a:solidFill>
              <a:srgbClr val="F078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100" dirty="0">
                <a:solidFill>
                  <a:schemeClr val="tx1"/>
                </a:solidFill>
              </a:rPr>
              <a:t>Token</a:t>
            </a:r>
          </a:p>
        </p:txBody>
      </p:sp>
      <p:sp>
        <p:nvSpPr>
          <p:cNvPr id="9" name="TextBox 8">
            <a:extLst>
              <a:ext uri="{FF2B5EF4-FFF2-40B4-BE49-F238E27FC236}">
                <a16:creationId xmlns:a16="http://schemas.microsoft.com/office/drawing/2014/main" id="{16BD81BE-8AE5-0B46-A396-F74040A31B8F}"/>
              </a:ext>
            </a:extLst>
          </p:cNvPr>
          <p:cNvSpPr txBox="1"/>
          <p:nvPr/>
        </p:nvSpPr>
        <p:spPr>
          <a:xfrm>
            <a:off x="2525155" y="4523544"/>
            <a:ext cx="6545382"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每一个”Token”(令牌)</a:t>
            </a:r>
            <a:r>
              <a:rPr lang="zh-CN" altLang="en-US" dirty="0">
                <a:latin typeface="STXinwei" panose="02010800040101010101" pitchFamily="2" charset="-122"/>
                <a:ea typeface="STXinwei" panose="02010800040101010101" pitchFamily="2" charset="-122"/>
              </a:rPr>
              <a:t> </a:t>
            </a:r>
            <a:r>
              <a:rPr lang="zh-CN" altLang="en-TW" dirty="0">
                <a:latin typeface="STXinwei" panose="02010800040101010101" pitchFamily="2" charset="-122"/>
                <a:ea typeface="STXinwei" panose="02010800040101010101" pitchFamily="2" charset="-122"/>
              </a:rPr>
              <a:t>都</a:t>
            </a:r>
            <a:r>
              <a:rPr lang="zh-CN" altLang="en-US" dirty="0">
                <a:latin typeface="STXinwei" panose="02010800040101010101" pitchFamily="2" charset="-122"/>
                <a:ea typeface="STXinwei" panose="02010800040101010101" pitchFamily="2" charset="-122"/>
              </a:rPr>
              <a:t>包含</a:t>
            </a:r>
            <a:r>
              <a:rPr lang="en-US" altLang="zh-CN" dirty="0">
                <a:latin typeface="STXinwei" panose="02010800040101010101" pitchFamily="2" charset="-122"/>
                <a:ea typeface="STXinwei" panose="02010800040101010101" pitchFamily="2" charset="-122"/>
              </a:rPr>
              <a:t>《P, B, C》</a:t>
            </a:r>
            <a:r>
              <a:rPr lang="zh-CN" altLang="en-US" dirty="0">
                <a:latin typeface="STXinwei" panose="02010800040101010101" pitchFamily="2" charset="-122"/>
                <a:ea typeface="STXinwei" panose="02010800040101010101" pitchFamily="2" charset="-122"/>
              </a:rPr>
              <a:t>三类信息的数据内容</a:t>
            </a:r>
            <a:endParaRPr lang="en-TW" dirty="0">
              <a:latin typeface="STXinwei" panose="02010800040101010101" pitchFamily="2" charset="-122"/>
              <a:ea typeface="STXinwei" panose="02010800040101010101" pitchFamily="2" charset="-122"/>
            </a:endParaRPr>
          </a:p>
        </p:txBody>
      </p:sp>
      <p:sp>
        <p:nvSpPr>
          <p:cNvPr id="4" name="TextBox 3">
            <a:extLst>
              <a:ext uri="{FF2B5EF4-FFF2-40B4-BE49-F238E27FC236}">
                <a16:creationId xmlns:a16="http://schemas.microsoft.com/office/drawing/2014/main" id="{9B3E555B-CCB6-774A-A515-3FDDA47A1669}"/>
              </a:ext>
            </a:extLst>
          </p:cNvPr>
          <p:cNvSpPr txBox="1"/>
          <p:nvPr/>
        </p:nvSpPr>
        <p:spPr>
          <a:xfrm>
            <a:off x="8407330" y="5627869"/>
            <a:ext cx="3682418"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Pre-Condition: 假设</a:t>
            </a:r>
            <a:r>
              <a:rPr lang="zh-CN" altLang="en-US" dirty="0">
                <a:latin typeface="STXinwei" panose="02010800040101010101" pitchFamily="2" charset="-122"/>
                <a:ea typeface="STXinwei" panose="02010800040101010101" pitchFamily="2" charset="-122"/>
              </a:rPr>
              <a:t> （</a:t>
            </a:r>
            <a:r>
              <a:rPr lang="en-US" altLang="zh-CN" dirty="0">
                <a:latin typeface="STXinwei" panose="02010800040101010101" pitchFamily="2" charset="-122"/>
                <a:ea typeface="STXinwei" panose="02010800040101010101" pitchFamily="2" charset="-122"/>
              </a:rPr>
              <a:t>assumption)</a:t>
            </a:r>
            <a:endParaRPr lang="en-TW" dirty="0">
              <a:latin typeface="STXinwei" panose="02010800040101010101" pitchFamily="2" charset="-122"/>
              <a:ea typeface="STXinwei" panose="02010800040101010101" pitchFamily="2" charset="-122"/>
            </a:endParaRPr>
          </a:p>
        </p:txBody>
      </p:sp>
      <p:sp>
        <p:nvSpPr>
          <p:cNvPr id="12" name="TextBox 11">
            <a:extLst>
              <a:ext uri="{FF2B5EF4-FFF2-40B4-BE49-F238E27FC236}">
                <a16:creationId xmlns:a16="http://schemas.microsoft.com/office/drawing/2014/main" id="{FFA29CD0-DDBC-E44B-87D2-425F33800AA2}"/>
              </a:ext>
            </a:extLst>
          </p:cNvPr>
          <p:cNvSpPr txBox="1"/>
          <p:nvPr/>
        </p:nvSpPr>
        <p:spPr>
          <a:xfrm>
            <a:off x="8407330" y="5975290"/>
            <a:ext cx="3517310"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Post-Condition: 断言</a:t>
            </a:r>
            <a:r>
              <a:rPr lang="zh-CN" altLang="en-US" dirty="0">
                <a:latin typeface="STXinwei" panose="02010800040101010101" pitchFamily="2" charset="-122"/>
                <a:ea typeface="STXinwei" panose="02010800040101010101" pitchFamily="2" charset="-122"/>
              </a:rPr>
              <a:t> （</a:t>
            </a:r>
            <a:r>
              <a:rPr lang="en-US" altLang="zh-CN" dirty="0">
                <a:latin typeface="STXinwei" panose="02010800040101010101" pitchFamily="2" charset="-122"/>
                <a:ea typeface="STXinwei" panose="02010800040101010101" pitchFamily="2" charset="-122"/>
              </a:rPr>
              <a:t>assertion)</a:t>
            </a:r>
            <a:endParaRPr lang="en-TW" dirty="0">
              <a:latin typeface="STXinwei" panose="02010800040101010101" pitchFamily="2" charset="-122"/>
              <a:ea typeface="STXinwei" panose="02010800040101010101" pitchFamily="2" charset="-122"/>
            </a:endParaRPr>
          </a:p>
        </p:txBody>
      </p:sp>
      <p:sp>
        <p:nvSpPr>
          <p:cNvPr id="13" name="内容占位符 2">
            <a:extLst>
              <a:ext uri="{FF2B5EF4-FFF2-40B4-BE49-F238E27FC236}">
                <a16:creationId xmlns:a16="http://schemas.microsoft.com/office/drawing/2014/main" id="{E65449D4-7B6F-864B-89DD-9FB3E46D8E12}"/>
              </a:ext>
            </a:extLst>
          </p:cNvPr>
          <p:cNvSpPr txBox="1">
            <a:spLocks/>
          </p:cNvSpPr>
          <p:nvPr/>
        </p:nvSpPr>
        <p:spPr bwMode="auto">
          <a:xfrm>
            <a:off x="504293" y="1073254"/>
            <a:ext cx="11188176" cy="1076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386" tIns="45692" rIns="91386" bIns="45692" numCol="1" anchor="t" anchorCtr="0" compatLnSpc="1">
            <a:prstTxWarp prst="textNoShape">
              <a:avLst/>
            </a:prstTxWarp>
          </a:bodyPr>
          <a:lst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a:lstStyle>
          <a:p>
            <a:r>
              <a:rPr lang="zh-TW" altLang="en-US" sz="1400" kern="0" dirty="0">
                <a:solidFill>
                  <a:schemeClr val="tx1"/>
                </a:solidFill>
                <a:latin typeface="STXinwei" panose="02010800040101010101" pitchFamily="2" charset="-122"/>
                <a:ea typeface="STXinwei" panose="02010800040101010101" pitchFamily="2" charset="-122"/>
              </a:rPr>
              <a:t>系统代数： 以多层次结构</a:t>
            </a:r>
            <a:r>
              <a:rPr lang="zh-CN" altLang="en-US" sz="1400" kern="0" dirty="0">
                <a:solidFill>
                  <a:schemeClr val="tx1"/>
                </a:solidFill>
                <a:latin typeface="STXinwei" panose="02010800040101010101" pitchFamily="2" charset="-122"/>
                <a:ea typeface="STXinwei" panose="02010800040101010101" pitchFamily="2" charset="-122"/>
              </a:rPr>
              <a:t>（</a:t>
            </a:r>
            <a:r>
              <a:rPr lang="en-US" altLang="zh-CN" sz="1400" kern="0" dirty="0">
                <a:solidFill>
                  <a:schemeClr val="tx1"/>
                </a:solidFill>
                <a:latin typeface="STXinwei" panose="02010800040101010101" pitchFamily="2" charset="-122"/>
                <a:ea typeface="STXinwei" panose="02010800040101010101" pitchFamily="2" charset="-122"/>
                <a:hlinkClick r:id="rId3"/>
              </a:rPr>
              <a:t>many</a:t>
            </a:r>
            <a:r>
              <a:rPr lang="zh-CN" altLang="en-US" sz="1400" kern="0" dirty="0">
                <a:solidFill>
                  <a:schemeClr val="tx1"/>
                </a:solidFill>
                <a:latin typeface="STXinwei" panose="02010800040101010101" pitchFamily="2" charset="-122"/>
                <a:ea typeface="STXinwei" panose="02010800040101010101" pitchFamily="2" charset="-122"/>
                <a:hlinkClick r:id="rId3"/>
              </a:rPr>
              <a:t> </a:t>
            </a:r>
            <a:r>
              <a:rPr lang="en-US" altLang="zh-CN" sz="1400" kern="0" dirty="0">
                <a:solidFill>
                  <a:schemeClr val="tx1"/>
                </a:solidFill>
                <a:latin typeface="STXinwei" panose="02010800040101010101" pitchFamily="2" charset="-122"/>
                <a:ea typeface="STXinwei" panose="02010800040101010101" pitchFamily="2" charset="-122"/>
                <a:hlinkClick r:id="rId3"/>
              </a:rPr>
              <a:t>sorted</a:t>
            </a:r>
            <a:r>
              <a:rPr lang="zh-CN" altLang="en-US" sz="1400" kern="0" dirty="0">
                <a:solidFill>
                  <a:schemeClr val="tx1"/>
                </a:solidFill>
                <a:latin typeface="STXinwei" panose="02010800040101010101" pitchFamily="2" charset="-122"/>
                <a:ea typeface="STXinwei" panose="02010800040101010101" pitchFamily="2" charset="-122"/>
                <a:hlinkClick r:id="rId3"/>
              </a:rPr>
              <a:t> </a:t>
            </a:r>
            <a:r>
              <a:rPr lang="en-US" altLang="zh-CN" sz="1400" kern="0" dirty="0">
                <a:solidFill>
                  <a:schemeClr val="tx1"/>
                </a:solidFill>
                <a:latin typeface="STXinwei" panose="02010800040101010101" pitchFamily="2" charset="-122"/>
                <a:ea typeface="STXinwei" panose="02010800040101010101" pitchFamily="2" charset="-122"/>
                <a:hlinkClick r:id="rId3"/>
              </a:rPr>
              <a:t>structure</a:t>
            </a:r>
            <a:r>
              <a:rPr lang="zh-CN" altLang="en-US" sz="1400" kern="0" dirty="0">
                <a:solidFill>
                  <a:schemeClr val="tx1"/>
                </a:solidFill>
                <a:latin typeface="STXinwei" panose="02010800040101010101" pitchFamily="2" charset="-122"/>
                <a:ea typeface="STXinwei" panose="02010800040101010101" pitchFamily="2" charset="-122"/>
              </a:rPr>
              <a:t>）</a:t>
            </a:r>
            <a:r>
              <a:rPr lang="zh-TW" altLang="en-US" sz="1400" kern="0" dirty="0">
                <a:solidFill>
                  <a:schemeClr val="tx1"/>
                </a:solidFill>
                <a:latin typeface="STXinwei" panose="02010800040101010101" pitchFamily="2" charset="-122"/>
                <a:ea typeface="STXinwei" panose="02010800040101010101" pitchFamily="2" charset="-122"/>
              </a:rPr>
              <a:t>的语言逻辑，表述</a:t>
            </a:r>
            <a:r>
              <a:rPr lang="en-US" altLang="zh-TW" sz="1400" kern="0" dirty="0">
                <a:solidFill>
                  <a:schemeClr val="tx1"/>
                </a:solidFill>
                <a:latin typeface="STXinwei" panose="02010800040101010101" pitchFamily="2" charset="-122"/>
                <a:ea typeface="STXinwei" panose="02010800040101010101" pitchFamily="2" charset="-122"/>
              </a:rPr>
              <a:t>(</a:t>
            </a:r>
            <a:r>
              <a:rPr lang="en-US" altLang="zh-CN" sz="1400" kern="0" dirty="0">
                <a:solidFill>
                  <a:schemeClr val="tx1"/>
                </a:solidFill>
                <a:latin typeface="STXinwei" panose="02010800040101010101" pitchFamily="2" charset="-122"/>
                <a:ea typeface="STXinwei" panose="02010800040101010101" pitchFamily="2" charset="-122"/>
              </a:rPr>
              <a:t>Represent)</a:t>
            </a:r>
            <a:r>
              <a:rPr lang="zh-TW" altLang="en-US" sz="1400" kern="0" dirty="0">
                <a:solidFill>
                  <a:schemeClr val="tx1"/>
                </a:solidFill>
                <a:latin typeface="STXinwei" panose="02010800040101010101" pitchFamily="2" charset="-122"/>
                <a:ea typeface="STXinwei" panose="02010800040101010101" pitchFamily="2" charset="-122"/>
              </a:rPr>
              <a:t>系统的参与对象与交互关系。</a:t>
            </a:r>
          </a:p>
          <a:p>
            <a:pPr lvl="1"/>
            <a:r>
              <a:rPr lang="zh-TW" altLang="en-US" sz="1400" kern="0" dirty="0">
                <a:solidFill>
                  <a:schemeClr val="tx1"/>
                </a:solidFill>
                <a:latin typeface="STXinwei" panose="02010800040101010101" pitchFamily="2" charset="-122"/>
                <a:ea typeface="STXinwei" panose="02010800040101010101" pitchFamily="2" charset="-122"/>
              </a:rPr>
              <a:t>命名空间：为系统的参与对象</a:t>
            </a:r>
            <a:r>
              <a:rPr lang="en-US" altLang="zh-TW" sz="1400" kern="0" dirty="0">
                <a:solidFill>
                  <a:schemeClr val="tx1"/>
                </a:solidFill>
                <a:latin typeface="STXinwei" panose="02010800040101010101" pitchFamily="2" charset="-122"/>
                <a:ea typeface="STXinwei" panose="02010800040101010101" pitchFamily="2" charset="-122"/>
              </a:rPr>
              <a:t>(</a:t>
            </a:r>
            <a:r>
              <a:rPr lang="en-US" altLang="zh-CN" sz="1400" kern="0" dirty="0">
                <a:solidFill>
                  <a:schemeClr val="tx1"/>
                </a:solidFill>
                <a:latin typeface="STXinwei" panose="02010800040101010101" pitchFamily="2" charset="-122"/>
                <a:ea typeface="STXinwei" panose="02010800040101010101" pitchFamily="2" charset="-122"/>
              </a:rPr>
              <a:t>Object)</a:t>
            </a:r>
            <a:r>
              <a:rPr lang="zh-CN" altLang="en-US" sz="1400" kern="0" dirty="0">
                <a:solidFill>
                  <a:schemeClr val="tx1"/>
                </a:solidFill>
                <a:latin typeface="STXinwei" panose="02010800040101010101" pitchFamily="2" charset="-122"/>
                <a:ea typeface="STXinwei" panose="02010800040101010101" pitchFamily="2" charset="-122"/>
              </a:rPr>
              <a:t>，</a:t>
            </a:r>
            <a:r>
              <a:rPr lang="zh-TW" altLang="en-US" sz="1400" kern="0" dirty="0">
                <a:solidFill>
                  <a:schemeClr val="tx1"/>
                </a:solidFill>
                <a:latin typeface="STXinwei" panose="02010800040101010101" pitchFamily="2" charset="-122"/>
                <a:ea typeface="STXinwei" panose="02010800040101010101" pitchFamily="2" charset="-122"/>
              </a:rPr>
              <a:t>互动过程</a:t>
            </a:r>
            <a:r>
              <a:rPr lang="en-US" altLang="zh-TW" sz="1400" kern="0" dirty="0">
                <a:solidFill>
                  <a:schemeClr val="tx1"/>
                </a:solidFill>
                <a:latin typeface="STXinwei" panose="02010800040101010101" pitchFamily="2" charset="-122"/>
                <a:ea typeface="STXinwei" panose="02010800040101010101" pitchFamily="2" charset="-122"/>
              </a:rPr>
              <a:t>(</a:t>
            </a:r>
            <a:r>
              <a:rPr lang="en-US" altLang="zh-CN" sz="1400" kern="0" dirty="0">
                <a:solidFill>
                  <a:schemeClr val="tx1"/>
                </a:solidFill>
                <a:latin typeface="STXinwei" panose="02010800040101010101" pitchFamily="2" charset="-122"/>
                <a:ea typeface="STXinwei" panose="02010800040101010101" pitchFamily="2" charset="-122"/>
              </a:rPr>
              <a:t>Process) </a:t>
            </a:r>
            <a:r>
              <a:rPr lang="zh-TW" altLang="en-US" sz="1400" kern="0" dirty="0">
                <a:solidFill>
                  <a:schemeClr val="tx1"/>
                </a:solidFill>
                <a:latin typeface="STXinwei" panose="02010800040101010101" pitchFamily="2" charset="-122"/>
                <a:ea typeface="STXinwei" panose="02010800040101010101" pitchFamily="2" charset="-122"/>
              </a:rPr>
              <a:t>和网络结构（</a:t>
            </a:r>
            <a:r>
              <a:rPr lang="en-US" altLang="zh-CN" sz="1400" kern="0" dirty="0">
                <a:solidFill>
                  <a:schemeClr val="tx1"/>
                </a:solidFill>
                <a:latin typeface="STXinwei" panose="02010800040101010101" pitchFamily="2" charset="-122"/>
                <a:ea typeface="STXinwei" panose="02010800040101010101" pitchFamily="2" charset="-122"/>
              </a:rPr>
              <a:t>Network</a:t>
            </a:r>
            <a:r>
              <a:rPr lang="zh-CN" altLang="en-US" sz="1400" kern="0" dirty="0">
                <a:solidFill>
                  <a:schemeClr val="tx1"/>
                </a:solidFill>
                <a:latin typeface="STXinwei" panose="02010800040101010101" pitchFamily="2" charset="-122"/>
                <a:ea typeface="STXinwei" panose="02010800040101010101" pitchFamily="2" charset="-122"/>
              </a:rPr>
              <a:t>）</a:t>
            </a:r>
            <a:r>
              <a:rPr lang="zh-TW" altLang="en-US" sz="1400" kern="0" dirty="0">
                <a:solidFill>
                  <a:schemeClr val="tx1"/>
                </a:solidFill>
                <a:latin typeface="STXinwei" panose="02010800040101010101" pitchFamily="2" charset="-122"/>
                <a:ea typeface="STXinwei" panose="02010800040101010101" pitchFamily="2" charset="-122"/>
              </a:rPr>
              <a:t>命名（赋予严谨的算元命名规则）</a:t>
            </a:r>
          </a:p>
          <a:p>
            <a:pPr lvl="1"/>
            <a:r>
              <a:rPr lang="zh-TW" altLang="en-US" sz="1400" kern="0" dirty="0">
                <a:latin typeface="STXinwei" panose="02010800040101010101" pitchFamily="2" charset="-122"/>
                <a:ea typeface="STXinwei" panose="02010800040101010101" pitchFamily="2" charset="-122"/>
              </a:rPr>
              <a:t>可表函子</a:t>
            </a:r>
            <a:r>
              <a:rPr lang="zh-TW" altLang="en-US" sz="1400" kern="0" dirty="0">
                <a:solidFill>
                  <a:schemeClr val="tx1"/>
                </a:solidFill>
                <a:latin typeface="STXinwei" panose="02010800040101010101" pitchFamily="2" charset="-122"/>
                <a:ea typeface="STXinwei" panose="02010800040101010101" pitchFamily="2" charset="-122"/>
              </a:rPr>
              <a:t>：以三类代数算符，映射表达算元（</a:t>
            </a:r>
            <a:r>
              <a:rPr lang="en-US" altLang="zh-TW" sz="1400" kern="0" dirty="0">
                <a:solidFill>
                  <a:schemeClr val="tx1"/>
                </a:solidFill>
                <a:latin typeface="STXinwei" panose="02010800040101010101" pitchFamily="2" charset="-122"/>
                <a:ea typeface="STXinwei" panose="02010800040101010101" pitchFamily="2" charset="-122"/>
              </a:rPr>
              <a:t> &lt;P,B,C&gt; </a:t>
            </a:r>
            <a:r>
              <a:rPr lang="en-US" altLang="zh-CN" sz="1400" kern="0" dirty="0">
                <a:solidFill>
                  <a:schemeClr val="tx1"/>
                </a:solidFill>
                <a:latin typeface="STXinwei" panose="02010800040101010101" pitchFamily="2" charset="-122"/>
                <a:ea typeface="STXinwei" panose="02010800040101010101" pitchFamily="2" charset="-122"/>
              </a:rPr>
              <a:t>operand</a:t>
            </a:r>
            <a:r>
              <a:rPr lang="zh-CN" altLang="en-US" sz="1400" kern="0" dirty="0">
                <a:solidFill>
                  <a:schemeClr val="tx1"/>
                </a:solidFill>
                <a:latin typeface="STXinwei" panose="02010800040101010101" pitchFamily="2" charset="-122"/>
                <a:ea typeface="STXinwei" panose="02010800040101010101" pitchFamily="2" charset="-122"/>
              </a:rPr>
              <a:t>）</a:t>
            </a:r>
            <a:r>
              <a:rPr lang="zh-TW" altLang="en-US" sz="1400" kern="0" dirty="0">
                <a:solidFill>
                  <a:schemeClr val="tx1"/>
                </a:solidFill>
                <a:latin typeface="STXinwei" panose="02010800040101010101" pitchFamily="2" charset="-122"/>
                <a:ea typeface="STXinwei" panose="02010800040101010101" pitchFamily="2" charset="-122"/>
              </a:rPr>
              <a:t>之间的</a:t>
            </a:r>
            <a:r>
              <a:rPr lang="zh-TW" altLang="en-US" sz="1400" kern="0" dirty="0">
                <a:solidFill>
                  <a:srgbClr val="FF0000"/>
                </a:solidFill>
                <a:latin typeface="STXinwei" panose="02010800040101010101" pitchFamily="2" charset="-122"/>
                <a:ea typeface="STXinwei" panose="02010800040101010101" pitchFamily="2" charset="-122"/>
              </a:rPr>
              <a:t>多层次</a:t>
            </a:r>
            <a:r>
              <a:rPr lang="zh-TW" altLang="en-US" sz="1400" kern="0" dirty="0">
                <a:solidFill>
                  <a:schemeClr val="tx1"/>
                </a:solidFill>
                <a:latin typeface="STXinwei" panose="02010800040101010101" pitchFamily="2" charset="-122"/>
                <a:ea typeface="STXinwei" panose="02010800040101010101" pitchFamily="2" charset="-122"/>
              </a:rPr>
              <a:t>交互关系，从而以算元的</a:t>
            </a:r>
            <a:r>
              <a:rPr lang="zh-TW" altLang="en-US" sz="1400" kern="0" dirty="0">
                <a:solidFill>
                  <a:srgbClr val="FF0000"/>
                </a:solidFill>
                <a:latin typeface="STXinwei" panose="02010800040101010101" pitchFamily="2" charset="-122"/>
                <a:ea typeface="STXinwei" panose="02010800040101010101" pitchFamily="2" charset="-122"/>
              </a:rPr>
              <a:t>集合</a:t>
            </a:r>
            <a:r>
              <a:rPr lang="zh-TW" altLang="en-US" sz="1400" kern="0" dirty="0">
                <a:solidFill>
                  <a:schemeClr val="tx1"/>
                </a:solidFill>
                <a:latin typeface="STXinwei" panose="02010800040101010101" pitchFamily="2" charset="-122"/>
                <a:ea typeface="STXinwei" panose="02010800040101010101" pitchFamily="2" charset="-122"/>
              </a:rPr>
              <a:t>表述运算结果。</a:t>
            </a:r>
          </a:p>
        </p:txBody>
      </p:sp>
      <p:graphicFrame>
        <p:nvGraphicFramePr>
          <p:cNvPr id="2" name="Table 6">
            <a:extLst>
              <a:ext uri="{FF2B5EF4-FFF2-40B4-BE49-F238E27FC236}">
                <a16:creationId xmlns:a16="http://schemas.microsoft.com/office/drawing/2014/main" id="{A0AC37E1-2C7F-4A42-9125-0A16DB2609FC}"/>
              </a:ext>
            </a:extLst>
          </p:cNvPr>
          <p:cNvGraphicFramePr>
            <a:graphicFrameLocks noGrp="1"/>
          </p:cNvGraphicFramePr>
          <p:nvPr>
            <p:extLst>
              <p:ext uri="{D42A27DB-BD31-4B8C-83A1-F6EECF244321}">
                <p14:modId xmlns:p14="http://schemas.microsoft.com/office/powerpoint/2010/main" val="71384505"/>
              </p:ext>
            </p:extLst>
          </p:nvPr>
        </p:nvGraphicFramePr>
        <p:xfrm>
          <a:off x="412761" y="2332652"/>
          <a:ext cx="11511879" cy="1982992"/>
        </p:xfrm>
        <a:graphic>
          <a:graphicData uri="http://schemas.openxmlformats.org/drawingml/2006/table">
            <a:tbl>
              <a:tblPr firstRow="1" bandRow="1">
                <a:tableStyleId>{F2DE63D5-997A-4646-A377-4702673A728D}</a:tableStyleId>
              </a:tblPr>
              <a:tblGrid>
                <a:gridCol w="3837293">
                  <a:extLst>
                    <a:ext uri="{9D8B030D-6E8A-4147-A177-3AD203B41FA5}">
                      <a16:colId xmlns:a16="http://schemas.microsoft.com/office/drawing/2014/main" val="4030602281"/>
                    </a:ext>
                  </a:extLst>
                </a:gridCol>
                <a:gridCol w="3837293">
                  <a:extLst>
                    <a:ext uri="{9D8B030D-6E8A-4147-A177-3AD203B41FA5}">
                      <a16:colId xmlns:a16="http://schemas.microsoft.com/office/drawing/2014/main" val="1179404190"/>
                    </a:ext>
                  </a:extLst>
                </a:gridCol>
                <a:gridCol w="3837293">
                  <a:extLst>
                    <a:ext uri="{9D8B030D-6E8A-4147-A177-3AD203B41FA5}">
                      <a16:colId xmlns:a16="http://schemas.microsoft.com/office/drawing/2014/main" val="3956295123"/>
                    </a:ext>
                  </a:extLst>
                </a:gridCol>
              </a:tblGrid>
              <a:tr h="278433">
                <a:tc>
                  <a:txBody>
                    <a:bodyPr/>
                    <a:lstStyle/>
                    <a:p>
                      <a:pPr algn="ctr"/>
                      <a:r>
                        <a:rPr lang="en-TW" sz="1800" dirty="0">
                          <a:solidFill>
                            <a:schemeClr val="tx1"/>
                          </a:solidFill>
                          <a:latin typeface="STXinwei" panose="02010800040101010101" pitchFamily="2" charset="-122"/>
                          <a:ea typeface="STXinwei" panose="02010800040101010101" pitchFamily="2" charset="-122"/>
                        </a:rPr>
                        <a:t>代数域</a:t>
                      </a:r>
                    </a:p>
                  </a:txBody>
                  <a:tcPr/>
                </a:tc>
                <a:tc>
                  <a:txBody>
                    <a:bodyPr/>
                    <a:lstStyle/>
                    <a:p>
                      <a:pPr algn="ctr"/>
                      <a:r>
                        <a:rPr lang="en-TW" sz="1800" dirty="0">
                          <a:solidFill>
                            <a:schemeClr val="tx1"/>
                          </a:solidFill>
                          <a:latin typeface="STXinwei" panose="02010800040101010101" pitchFamily="2" charset="-122"/>
                          <a:ea typeface="STXinwei" panose="02010800040101010101" pitchFamily="2" charset="-122"/>
                        </a:rPr>
                        <a:t>算元集</a:t>
                      </a:r>
                    </a:p>
                  </a:txBody>
                  <a:tcPr/>
                </a:tc>
                <a:tc>
                  <a:txBody>
                    <a:bodyPr/>
                    <a:lstStyle/>
                    <a:p>
                      <a:pPr algn="ctr"/>
                      <a:r>
                        <a:rPr lang="en-TW" sz="1800" dirty="0">
                          <a:solidFill>
                            <a:schemeClr val="tx1"/>
                          </a:solidFill>
                          <a:latin typeface="STXinwei" panose="02010800040101010101" pitchFamily="2" charset="-122"/>
                          <a:ea typeface="STXinwei" panose="02010800040101010101" pitchFamily="2" charset="-122"/>
                        </a:rPr>
                        <a:t>算符集</a:t>
                      </a:r>
                    </a:p>
                  </a:txBody>
                  <a:tcPr/>
                </a:tc>
                <a:extLst>
                  <a:ext uri="{0D108BD9-81ED-4DB2-BD59-A6C34878D82A}">
                    <a16:rowId xmlns:a16="http://schemas.microsoft.com/office/drawing/2014/main" val="1025937422"/>
                  </a:ext>
                </a:extLst>
              </a:tr>
              <a:tr h="278433">
                <a:tc>
                  <a:txBody>
                    <a:bodyPr/>
                    <a:lstStyle/>
                    <a:p>
                      <a:pPr algn="ctr"/>
                      <a:r>
                        <a:rPr lang="en-TW" sz="1600" dirty="0">
                          <a:latin typeface="STXinwei" panose="02010800040101010101" pitchFamily="2" charset="-122"/>
                          <a:ea typeface="STXinwei" panose="02010800040101010101" pitchFamily="2" charset="-122"/>
                        </a:rPr>
                        <a:t>系统代数</a:t>
                      </a:r>
                      <a:r>
                        <a:rPr lang="zh-CN" altLang="en-US" sz="1600" dirty="0">
                          <a:latin typeface="STXinwei" panose="02010800040101010101" pitchFamily="2" charset="-122"/>
                          <a:ea typeface="STXinwei" panose="02010800040101010101" pitchFamily="2" charset="-122"/>
                        </a:rPr>
                        <a:t>（</a:t>
                      </a:r>
                      <a:r>
                        <a:rPr lang="en-US" altLang="zh-CN" sz="1600" dirty="0" err="1">
                          <a:latin typeface="STXinwei" panose="02010800040101010101" pitchFamily="2" charset="-122"/>
                          <a:ea typeface="STXinwei" panose="02010800040101010101" pitchFamily="2" charset="-122"/>
                        </a:rPr>
                        <a:t>AoS</a:t>
                      </a:r>
                      <a:r>
                        <a:rPr lang="zh-CN" altLang="en-US" sz="1600" dirty="0">
                          <a:latin typeface="STXinwei" panose="02010800040101010101" pitchFamily="2" charset="-122"/>
                          <a:ea typeface="STXinwei" panose="02010800040101010101" pitchFamily="2" charset="-122"/>
                        </a:rPr>
                        <a:t>）</a:t>
                      </a:r>
                      <a:endParaRPr lang="en-TW" sz="1600" dirty="0">
                        <a:latin typeface="STXinwei" panose="02010800040101010101" pitchFamily="2" charset="-122"/>
                        <a:ea typeface="STXinwei" panose="02010800040101010101" pitchFamily="2" charset="-122"/>
                      </a:endParaRPr>
                    </a:p>
                  </a:txBody>
                  <a:tcPr/>
                </a:tc>
                <a:tc>
                  <a:txBody>
                    <a:bodyPr/>
                    <a:lstStyle/>
                    <a:p>
                      <a:pPr algn="ctr"/>
                      <a:r>
                        <a:rPr lang="en-US" altLang="zh-CN" sz="1600" dirty="0">
                          <a:latin typeface="STXinwei" panose="02010800040101010101" pitchFamily="2" charset="-122"/>
                          <a:ea typeface="STXinwei" panose="02010800040101010101" pitchFamily="2" charset="-122"/>
                        </a:rPr>
                        <a:t>&lt; P, B, C &gt;</a:t>
                      </a:r>
                      <a:endParaRPr lang="en-TW" sz="1600" dirty="0">
                        <a:latin typeface="STXinwei" panose="02010800040101010101" pitchFamily="2" charset="-122"/>
                        <a:ea typeface="STXinwei" panose="02010800040101010101" pitchFamily="2" charset="-122"/>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dirty="0">
                          <a:latin typeface="STXinwei" panose="02010800040101010101" pitchFamily="2" charset="-122"/>
                          <a:ea typeface="STXinwei" panose="02010800040101010101" pitchFamily="2" charset="-122"/>
                        </a:rPr>
                        <a:t>&lt;</a:t>
                      </a:r>
                      <a:r>
                        <a:rPr lang="zh-CN" altLang="en-US" sz="1600" dirty="0">
                          <a:latin typeface="STXinwei" panose="02010800040101010101" pitchFamily="2" charset="-122"/>
                          <a:ea typeface="STXinwei" panose="02010800040101010101" pitchFamily="2" charset="-122"/>
                        </a:rPr>
                        <a:t>编码</a:t>
                      </a:r>
                      <a:r>
                        <a:rPr lang="en-US" altLang="zh-CN" sz="1600" dirty="0">
                          <a:latin typeface="STXinwei" panose="02010800040101010101" pitchFamily="2" charset="-122"/>
                          <a:ea typeface="STXinwei" panose="02010800040101010101" pitchFamily="2" charset="-122"/>
                        </a:rPr>
                        <a:t>(</a:t>
                      </a:r>
                      <a:r>
                        <a:rPr lang="en-US" altLang="zh-CN" sz="1600" dirty="0" err="1">
                          <a:latin typeface="STXinwei" panose="02010800040101010101" pitchFamily="2" charset="-122"/>
                          <a:ea typeface="STXinwei" panose="02010800040101010101" pitchFamily="2" charset="-122"/>
                        </a:rPr>
                        <a:t>encd</a:t>
                      </a:r>
                      <a:r>
                        <a:rPr lang="en-US" altLang="zh-CN" sz="1600" dirty="0">
                          <a:latin typeface="STXinwei" panose="02010800040101010101" pitchFamily="2" charset="-122"/>
                          <a:ea typeface="STXinwei" panose="02010800040101010101" pitchFamily="2" charset="-122"/>
                        </a:rPr>
                        <a:t>),</a:t>
                      </a:r>
                      <a:r>
                        <a:rPr lang="zh-CN" altLang="en-US" sz="1600" dirty="0">
                          <a:latin typeface="STXinwei" panose="02010800040101010101" pitchFamily="2" charset="-122"/>
                          <a:ea typeface="STXinwei" panose="02010800040101010101" pitchFamily="2" charset="-122"/>
                        </a:rPr>
                        <a:t> 枚举</a:t>
                      </a:r>
                      <a:r>
                        <a:rPr lang="en-US" altLang="zh-CN" sz="1600" dirty="0">
                          <a:latin typeface="STXinwei" panose="02010800040101010101" pitchFamily="2" charset="-122"/>
                          <a:ea typeface="STXinwei" panose="02010800040101010101" pitchFamily="2" charset="-122"/>
                        </a:rPr>
                        <a:t>(</a:t>
                      </a:r>
                      <a:r>
                        <a:rPr lang="en-US" altLang="zh-CN" sz="1600" dirty="0" err="1">
                          <a:latin typeface="STXinwei" panose="02010800040101010101" pitchFamily="2" charset="-122"/>
                          <a:ea typeface="STXinwei" panose="02010800040101010101" pitchFamily="2" charset="-122"/>
                        </a:rPr>
                        <a:t>enum</a:t>
                      </a:r>
                      <a:r>
                        <a:rPr lang="en-US" altLang="zh-CN" sz="1600" dirty="0">
                          <a:latin typeface="STXinwei" panose="02010800040101010101" pitchFamily="2" charset="-122"/>
                          <a:ea typeface="STXinwei" panose="02010800040101010101" pitchFamily="2" charset="-122"/>
                        </a:rPr>
                        <a:t>), </a:t>
                      </a:r>
                      <a:r>
                        <a:rPr lang="zh-CN" altLang="en-US" sz="1600" dirty="0">
                          <a:latin typeface="STXinwei" panose="02010800040101010101" pitchFamily="2" charset="-122"/>
                          <a:ea typeface="STXinwei" panose="02010800040101010101" pitchFamily="2" charset="-122"/>
                        </a:rPr>
                        <a:t>评估</a:t>
                      </a:r>
                      <a:r>
                        <a:rPr lang="en-US" altLang="zh-CN" sz="1600" dirty="0">
                          <a:latin typeface="STXinwei" panose="02010800040101010101" pitchFamily="2" charset="-122"/>
                          <a:ea typeface="STXinwei" panose="02010800040101010101" pitchFamily="2" charset="-122"/>
                        </a:rPr>
                        <a:t>(eval) &gt;</a:t>
                      </a:r>
                      <a:endParaRPr lang="en-TW" sz="1600" dirty="0">
                        <a:latin typeface="STXinwei" panose="02010800040101010101" pitchFamily="2" charset="-122"/>
                        <a:ea typeface="STXinwei" panose="02010800040101010101" pitchFamily="2" charset="-122"/>
                      </a:endParaRPr>
                    </a:p>
                  </a:txBody>
                  <a:tcPr/>
                </a:tc>
                <a:extLst>
                  <a:ext uri="{0D108BD9-81ED-4DB2-BD59-A6C34878D82A}">
                    <a16:rowId xmlns:a16="http://schemas.microsoft.com/office/drawing/2014/main" val="3584024167"/>
                  </a:ext>
                </a:extLst>
              </a:tr>
              <a:tr h="473336">
                <a:tc>
                  <a:txBody>
                    <a:bodyPr/>
                    <a:lstStyle/>
                    <a:p>
                      <a:pPr algn="ctr"/>
                      <a:r>
                        <a:rPr lang="en-TW" sz="1600" dirty="0">
                          <a:latin typeface="STXinwei" panose="02010800040101010101" pitchFamily="2" charset="-122"/>
                          <a:ea typeface="STXinwei" panose="02010800040101010101" pitchFamily="2" charset="-122"/>
                        </a:rPr>
                        <a:t>特性域</a:t>
                      </a:r>
                      <a:r>
                        <a:rPr lang="zh-CN" altLang="en-US" sz="1600" dirty="0">
                          <a:latin typeface="STXinwei" panose="02010800040101010101" pitchFamily="2" charset="-122"/>
                          <a:ea typeface="STXinwei" panose="02010800040101010101" pitchFamily="2" charset="-122"/>
                        </a:rPr>
                        <a:t> （</a:t>
                      </a:r>
                      <a:r>
                        <a:rPr lang="en-US" altLang="zh-CN" sz="1600" dirty="0">
                          <a:latin typeface="STXinwei" panose="02010800040101010101" pitchFamily="2" charset="-122"/>
                          <a:ea typeface="STXinwei" panose="02010800040101010101" pitchFamily="2" charset="-122"/>
                        </a:rPr>
                        <a:t>Properties, P</a:t>
                      </a:r>
                      <a:r>
                        <a:rPr lang="zh-CN" altLang="en-US" sz="1600" dirty="0">
                          <a:latin typeface="STXinwei" panose="02010800040101010101" pitchFamily="2" charset="-122"/>
                          <a:ea typeface="STXinwei" panose="02010800040101010101" pitchFamily="2" charset="-122"/>
                        </a:rPr>
                        <a:t>）</a:t>
                      </a:r>
                      <a:endParaRPr lang="en-TW" sz="1600" dirty="0">
                        <a:latin typeface="STXinwei" panose="02010800040101010101" pitchFamily="2" charset="-122"/>
                        <a:ea typeface="STXinwei" panose="02010800040101010101" pitchFamily="2" charset="-122"/>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dirty="0">
                          <a:latin typeface="STXinwei" panose="02010800040101010101" pitchFamily="2" charset="-122"/>
                          <a:ea typeface="STXinwei" panose="02010800040101010101" pitchFamily="2" charset="-122"/>
                        </a:rPr>
                        <a:t>{&lt;key, value&gt;*} (</a:t>
                      </a:r>
                      <a:r>
                        <a:rPr lang="zh-CN" altLang="en-TW" sz="1600" dirty="0">
                          <a:latin typeface="STXinwei" panose="02010800040101010101" pitchFamily="2" charset="-122"/>
                          <a:ea typeface="STXinwei" panose="02010800040101010101" pitchFamily="2" charset="-122"/>
                        </a:rPr>
                        <a:t>键值对</a:t>
                      </a:r>
                      <a:r>
                        <a:rPr lang="en-US" altLang="zh-CN" sz="1600" dirty="0">
                          <a:latin typeface="STXinwei" panose="02010800040101010101" pitchFamily="2" charset="-122"/>
                          <a:ea typeface="STXinwei" panose="02010800040101010101" pitchFamily="2" charset="-122"/>
                        </a:rPr>
                        <a:t>)</a:t>
                      </a:r>
                      <a:endParaRPr lang="en-TW" sz="1600" dirty="0">
                        <a:latin typeface="STXinwei" panose="02010800040101010101" pitchFamily="2" charset="-122"/>
                        <a:ea typeface="STXinwei" panose="02010800040101010101" pitchFamily="2" charset="-122"/>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dirty="0">
                          <a:latin typeface="STXinwei" panose="02010800040101010101" pitchFamily="2" charset="-122"/>
                          <a:ea typeface="STXinwei" panose="02010800040101010101" pitchFamily="2" charset="-122"/>
                        </a:rPr>
                        <a:t>&lt; merge, substitute, </a:t>
                      </a:r>
                      <a:r>
                        <a:rPr lang="en-US" altLang="zh-CN" sz="1600" dirty="0" err="1">
                          <a:latin typeface="STXinwei" panose="02010800040101010101" pitchFamily="2" charset="-122"/>
                          <a:ea typeface="STXinwei" panose="02010800040101010101" pitchFamily="2" charset="-122"/>
                        </a:rPr>
                        <a:t>interp</a:t>
                      </a:r>
                      <a:r>
                        <a:rPr lang="en-US" altLang="zh-CN" sz="1600" dirty="0">
                          <a:latin typeface="STXinwei" panose="02010800040101010101" pitchFamily="2" charset="-122"/>
                          <a:ea typeface="STXinwei" panose="02010800040101010101" pitchFamily="2" charset="-122"/>
                        </a:rPr>
                        <a:t>, delete &gt;</a:t>
                      </a:r>
                      <a:endParaRPr lang="en-TW" sz="1600" dirty="0">
                        <a:latin typeface="STXinwei" panose="02010800040101010101" pitchFamily="2" charset="-122"/>
                        <a:ea typeface="STXinwei" panose="02010800040101010101" pitchFamily="2" charset="-122"/>
                      </a:endParaRPr>
                    </a:p>
                  </a:txBody>
                  <a:tcPr/>
                </a:tc>
                <a:extLst>
                  <a:ext uri="{0D108BD9-81ED-4DB2-BD59-A6C34878D82A}">
                    <a16:rowId xmlns:a16="http://schemas.microsoft.com/office/drawing/2014/main" val="657420624"/>
                  </a:ext>
                </a:extLst>
              </a:tr>
              <a:tr h="47333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TW" sz="1600" dirty="0">
                          <a:latin typeface="STXinwei" panose="02010800040101010101" pitchFamily="2" charset="-122"/>
                          <a:ea typeface="STXinwei" panose="02010800040101010101" pitchFamily="2" charset="-122"/>
                        </a:rPr>
                        <a:t>条件域</a:t>
                      </a:r>
                      <a:r>
                        <a:rPr lang="zh-CN" altLang="en-US" sz="1600" dirty="0">
                          <a:latin typeface="STXinwei" panose="02010800040101010101" pitchFamily="2" charset="-122"/>
                          <a:ea typeface="STXinwei" panose="02010800040101010101" pitchFamily="2" charset="-122"/>
                        </a:rPr>
                        <a:t> （</a:t>
                      </a:r>
                      <a:r>
                        <a:rPr lang="en-US" altLang="zh-CN" sz="1600" dirty="0">
                          <a:latin typeface="STXinwei" panose="02010800040101010101" pitchFamily="2" charset="-122"/>
                          <a:ea typeface="STXinwei" panose="02010800040101010101" pitchFamily="2" charset="-122"/>
                        </a:rPr>
                        <a:t>Boolean Cond, B</a:t>
                      </a:r>
                      <a:r>
                        <a:rPr lang="zh-CN" altLang="en-US" sz="1600" dirty="0">
                          <a:latin typeface="STXinwei" panose="02010800040101010101" pitchFamily="2" charset="-122"/>
                          <a:ea typeface="STXinwei" panose="02010800040101010101" pitchFamily="2" charset="-122"/>
                        </a:rPr>
                        <a:t>）</a:t>
                      </a:r>
                      <a:endParaRPr lang="en-TW" sz="1600" dirty="0">
                        <a:latin typeface="STXinwei" panose="02010800040101010101" pitchFamily="2" charset="-122"/>
                        <a:ea typeface="STXinwei" panose="02010800040101010101" pitchFamily="2" charset="-122"/>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dirty="0">
                          <a:latin typeface="STXinwei" panose="02010800040101010101" pitchFamily="2" charset="-122"/>
                          <a:ea typeface="STXinwei" panose="02010800040101010101" pitchFamily="2" charset="-122"/>
                        </a:rPr>
                        <a:t>{ </a:t>
                      </a:r>
                      <a:r>
                        <a:rPr lang="zh-CN" altLang="en-US" sz="1600" dirty="0">
                          <a:latin typeface="STXinwei" panose="02010800040101010101" pitchFamily="2" charset="-122"/>
                          <a:ea typeface="STXinwei" panose="02010800040101010101" pitchFamily="2" charset="-122"/>
                        </a:rPr>
                        <a:t>假设</a:t>
                      </a:r>
                      <a:r>
                        <a:rPr lang="en-US" altLang="zh-CN" sz="1600" dirty="0">
                          <a:latin typeface="STXinwei" panose="02010800040101010101" pitchFamily="2" charset="-122"/>
                          <a:ea typeface="STXinwei" panose="02010800040101010101" pitchFamily="2" charset="-122"/>
                        </a:rPr>
                        <a:t>, </a:t>
                      </a:r>
                      <a:r>
                        <a:rPr lang="zh-CN" altLang="en-US" sz="1600" dirty="0">
                          <a:latin typeface="STXinwei" panose="02010800040101010101" pitchFamily="2" charset="-122"/>
                          <a:ea typeface="STXinwei" panose="02010800040101010101" pitchFamily="2" charset="-122"/>
                        </a:rPr>
                        <a:t>断言</a:t>
                      </a:r>
                      <a:r>
                        <a:rPr lang="en-US" altLang="zh-CN" sz="1600" dirty="0">
                          <a:latin typeface="STXinwei" panose="02010800040101010101" pitchFamily="2" charset="-122"/>
                          <a:ea typeface="STXinwei" panose="02010800040101010101" pitchFamily="2" charset="-122"/>
                        </a:rPr>
                        <a:t>} (</a:t>
                      </a:r>
                      <a:r>
                        <a:rPr lang="zh-CN" altLang="en-US" sz="1600" dirty="0">
                          <a:latin typeface="STXinwei" panose="02010800040101010101" pitchFamily="2" charset="-122"/>
                          <a:ea typeface="STXinwei" panose="02010800040101010101" pitchFamily="2" charset="-122"/>
                        </a:rPr>
                        <a:t>布尔表达式</a:t>
                      </a:r>
                      <a:r>
                        <a:rPr lang="en-US" altLang="zh-CN" sz="1600" dirty="0">
                          <a:latin typeface="STXinwei" panose="02010800040101010101" pitchFamily="2" charset="-122"/>
                          <a:ea typeface="STXinwei" panose="02010800040101010101" pitchFamily="2" charset="-122"/>
                        </a:rPr>
                        <a:t>)</a:t>
                      </a:r>
                      <a:endParaRPr lang="en-TW" sz="1600" dirty="0">
                        <a:latin typeface="STXinwei" panose="02010800040101010101" pitchFamily="2" charset="-122"/>
                        <a:ea typeface="STXinwei" panose="02010800040101010101" pitchFamily="2" charset="-122"/>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dirty="0">
                          <a:latin typeface="STXinwei" panose="02010800040101010101" pitchFamily="2" charset="-122"/>
                          <a:ea typeface="STXinwei" panose="02010800040101010101" pitchFamily="2" charset="-122"/>
                        </a:rPr>
                        <a:t>&lt; and, or, negate, </a:t>
                      </a:r>
                      <a:r>
                        <a:rPr lang="en-US" altLang="zh-CN" sz="1600" dirty="0" err="1">
                          <a:latin typeface="STXinwei" panose="02010800040101010101" pitchFamily="2" charset="-122"/>
                          <a:ea typeface="STXinwei" panose="02010800040101010101" pitchFamily="2" charset="-122"/>
                        </a:rPr>
                        <a:t>interp</a:t>
                      </a:r>
                      <a:r>
                        <a:rPr lang="en-US" altLang="zh-CN" sz="1600" dirty="0">
                          <a:latin typeface="STXinwei" panose="02010800040101010101" pitchFamily="2" charset="-122"/>
                          <a:ea typeface="STXinwei" panose="02010800040101010101" pitchFamily="2" charset="-122"/>
                        </a:rPr>
                        <a:t>&gt;</a:t>
                      </a:r>
                      <a:endParaRPr lang="en-TW" sz="1600" dirty="0">
                        <a:latin typeface="STXinwei" panose="02010800040101010101" pitchFamily="2" charset="-122"/>
                        <a:ea typeface="STXinwei" panose="02010800040101010101" pitchFamily="2" charset="-122"/>
                      </a:endParaRPr>
                    </a:p>
                  </a:txBody>
                  <a:tcPr/>
                </a:tc>
                <a:extLst>
                  <a:ext uri="{0D108BD9-81ED-4DB2-BD59-A6C34878D82A}">
                    <a16:rowId xmlns:a16="http://schemas.microsoft.com/office/drawing/2014/main" val="470472597"/>
                  </a:ext>
                </a:extLst>
              </a:tr>
              <a:tr h="27843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TW" sz="1600" dirty="0">
                          <a:latin typeface="STXinwei" panose="02010800040101010101" pitchFamily="2" charset="-122"/>
                          <a:ea typeface="STXinwei" panose="02010800040101010101" pitchFamily="2" charset="-122"/>
                        </a:rPr>
                        <a:t>复合域</a:t>
                      </a:r>
                      <a:r>
                        <a:rPr lang="zh-CN" altLang="en-US" sz="1600" dirty="0">
                          <a:latin typeface="STXinwei" panose="02010800040101010101" pitchFamily="2" charset="-122"/>
                          <a:ea typeface="STXinwei" panose="02010800040101010101" pitchFamily="2" charset="-122"/>
                        </a:rPr>
                        <a:t> （</a:t>
                      </a:r>
                      <a:r>
                        <a:rPr lang="en-US" altLang="zh-CN" sz="1600" dirty="0">
                          <a:latin typeface="STXinwei" panose="02010800040101010101" pitchFamily="2" charset="-122"/>
                          <a:ea typeface="STXinwei" panose="02010800040101010101" pitchFamily="2" charset="-122"/>
                        </a:rPr>
                        <a:t>Composition, C</a:t>
                      </a:r>
                      <a:r>
                        <a:rPr lang="zh-CN" altLang="en-US" sz="1600" dirty="0">
                          <a:latin typeface="STXinwei" panose="02010800040101010101" pitchFamily="2" charset="-122"/>
                          <a:ea typeface="STXinwei" panose="02010800040101010101" pitchFamily="2" charset="-122"/>
                        </a:rPr>
                        <a:t>）</a:t>
                      </a:r>
                      <a:endParaRPr lang="en-TW" sz="1600" dirty="0">
                        <a:latin typeface="STXinwei" panose="02010800040101010101" pitchFamily="2" charset="-122"/>
                        <a:ea typeface="STXinwei" panose="02010800040101010101" pitchFamily="2" charset="-122"/>
                      </a:endParaRPr>
                    </a:p>
                  </a:txBody>
                  <a:tcPr/>
                </a:tc>
                <a:tc>
                  <a:txBody>
                    <a:bodyPr/>
                    <a:lstStyle/>
                    <a:p>
                      <a:pPr algn="ctr"/>
                      <a:r>
                        <a:rPr lang="en-US" altLang="zh-CN" sz="1600" dirty="0">
                          <a:latin typeface="STXinwei" panose="02010800040101010101" pitchFamily="2" charset="-122"/>
                          <a:ea typeface="STXinwei" panose="02010800040101010101" pitchFamily="2" charset="-122"/>
                        </a:rPr>
                        <a:t>&lt;{Obj},{Proc} ,{pre},{post} &gt;</a:t>
                      </a:r>
                      <a:endParaRPr lang="en-TW" sz="1600" dirty="0">
                        <a:latin typeface="STXinwei" panose="02010800040101010101" pitchFamily="2" charset="-122"/>
                        <a:ea typeface="STXinwei" panose="02010800040101010101" pitchFamily="2" charset="-122"/>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dirty="0">
                          <a:latin typeface="STXinwei" panose="02010800040101010101" pitchFamily="2" charset="-122"/>
                          <a:ea typeface="STXinwei" panose="02010800040101010101" pitchFamily="2" charset="-122"/>
                        </a:rPr>
                        <a:t>&lt; union, subtract&gt;</a:t>
                      </a:r>
                      <a:endParaRPr lang="en-TW" sz="1600" dirty="0">
                        <a:latin typeface="STXinwei" panose="02010800040101010101" pitchFamily="2" charset="-122"/>
                        <a:ea typeface="STXinwei" panose="02010800040101010101" pitchFamily="2" charset="-122"/>
                      </a:endParaRPr>
                    </a:p>
                  </a:txBody>
                  <a:tcPr/>
                </a:tc>
                <a:extLst>
                  <a:ext uri="{0D108BD9-81ED-4DB2-BD59-A6C34878D82A}">
                    <a16:rowId xmlns:a16="http://schemas.microsoft.com/office/drawing/2014/main" val="2628436295"/>
                  </a:ext>
                </a:extLst>
              </a:tr>
            </a:tbl>
          </a:graphicData>
        </a:graphic>
      </p:graphicFrame>
    </p:spTree>
    <p:extLst>
      <p:ext uri="{BB962C8B-B14F-4D97-AF65-F5344CB8AC3E}">
        <p14:creationId xmlns:p14="http://schemas.microsoft.com/office/powerpoint/2010/main" val="34829042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87" name="标题 1"/>
          <p:cNvSpPr txBox="1">
            <a:spLocks noGrp="1"/>
          </p:cNvSpPr>
          <p:nvPr>
            <p:ph type="title"/>
          </p:nvPr>
        </p:nvSpPr>
        <p:spPr>
          <a:xfrm>
            <a:off x="271254" y="216091"/>
            <a:ext cx="10980002" cy="468002"/>
          </a:xfrm>
          <a:prstGeom prst="rect">
            <a:avLst/>
          </a:prstGeom>
        </p:spPr>
        <p:txBody>
          <a:bodyPr/>
          <a:lstStyle>
            <a:lvl1pPr defTabSz="841247">
              <a:defRPr sz="2024" b="1">
                <a:latin typeface="微软雅黑"/>
                <a:ea typeface="微软雅黑"/>
                <a:cs typeface="微软雅黑"/>
                <a:sym typeface="微软雅黑"/>
              </a:defRPr>
            </a:lvl1pPr>
          </a:lstStyle>
          <a:p>
            <a:pPr algn="ctr"/>
            <a:r>
              <a:rPr lang="en-US" sz="2400" dirty="0">
                <a:latin typeface="STXinwei" panose="02010800040101010101" pitchFamily="2" charset="-122"/>
                <a:ea typeface="STXinwei" panose="02010800040101010101" pitchFamily="2" charset="-122"/>
              </a:rPr>
              <a:t>“Named” Property Domain Specification</a:t>
            </a:r>
            <a:r>
              <a:rPr lang="zh-CN" altLang="en-US" sz="2400" dirty="0">
                <a:latin typeface="STXinwei" panose="02010800040101010101" pitchFamily="2" charset="-122"/>
                <a:ea typeface="STXinwei" panose="02010800040101010101" pitchFamily="2" charset="-122"/>
              </a:rPr>
              <a:t>： 键值域的代数化运算规则</a:t>
            </a:r>
            <a:endParaRPr sz="2400" dirty="0">
              <a:latin typeface="STXinwei" panose="02010800040101010101" pitchFamily="2" charset="-122"/>
              <a:ea typeface="STXinwei" panose="02010800040101010101" pitchFamily="2" charset="-122"/>
            </a:endParaRPr>
          </a:p>
        </p:txBody>
      </p:sp>
      <p:pic>
        <p:nvPicPr>
          <p:cNvPr id="8194" name="Picture 2" descr="page3image27123632">
            <a:extLst>
              <a:ext uri="{FF2B5EF4-FFF2-40B4-BE49-F238E27FC236}">
                <a16:creationId xmlns:a16="http://schemas.microsoft.com/office/drawing/2014/main" id="{BAD1F437-1967-6247-BB51-BB1055372D20}"/>
              </a:ext>
            </a:extLst>
          </p:cNvPr>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914399" y="2487069"/>
            <a:ext cx="6292665" cy="233154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E0C7A640-FD7A-3249-8419-749496B16734}"/>
              </a:ext>
            </a:extLst>
          </p:cNvPr>
          <p:cNvPicPr>
            <a:picLocks noChangeAspect="1"/>
          </p:cNvPicPr>
          <p:nvPr/>
        </p:nvPicPr>
        <p:blipFill>
          <a:blip r:embed="rId3"/>
          <a:stretch>
            <a:fillRect/>
          </a:stretch>
        </p:blipFill>
        <p:spPr>
          <a:xfrm>
            <a:off x="6098381" y="3541630"/>
            <a:ext cx="5295900" cy="2044700"/>
          </a:xfrm>
          <a:prstGeom prst="rect">
            <a:avLst/>
          </a:prstGeom>
        </p:spPr>
      </p:pic>
      <p:pic>
        <p:nvPicPr>
          <p:cNvPr id="9" name="Picture 8">
            <a:extLst>
              <a:ext uri="{FF2B5EF4-FFF2-40B4-BE49-F238E27FC236}">
                <a16:creationId xmlns:a16="http://schemas.microsoft.com/office/drawing/2014/main" id="{5BEC8AFC-2E20-BF49-8893-A952175B9808}"/>
              </a:ext>
            </a:extLst>
          </p:cNvPr>
          <p:cNvPicPr>
            <a:picLocks noChangeAspect="1"/>
          </p:cNvPicPr>
          <p:nvPr/>
        </p:nvPicPr>
        <p:blipFill>
          <a:blip r:embed="rId4"/>
          <a:stretch>
            <a:fillRect/>
          </a:stretch>
        </p:blipFill>
        <p:spPr>
          <a:xfrm>
            <a:off x="7241381" y="1067836"/>
            <a:ext cx="4152900" cy="1943100"/>
          </a:xfrm>
          <a:prstGeom prst="rect">
            <a:avLst/>
          </a:prstGeom>
        </p:spPr>
      </p:pic>
      <p:sp>
        <p:nvSpPr>
          <p:cNvPr id="2" name="Rectangle 1">
            <a:extLst>
              <a:ext uri="{FF2B5EF4-FFF2-40B4-BE49-F238E27FC236}">
                <a16:creationId xmlns:a16="http://schemas.microsoft.com/office/drawing/2014/main" id="{2E92C0F3-FA75-3242-94A8-84A170BF0573}"/>
              </a:ext>
            </a:extLst>
          </p:cNvPr>
          <p:cNvSpPr/>
          <p:nvPr/>
        </p:nvSpPr>
        <p:spPr>
          <a:xfrm>
            <a:off x="554622" y="5790164"/>
            <a:ext cx="10696634" cy="830997"/>
          </a:xfrm>
          <a:prstGeom prst="rect">
            <a:avLst/>
          </a:prstGeom>
        </p:spPr>
        <p:txBody>
          <a:bodyPr wrap="square">
            <a:spAutoFit/>
          </a:bodyPr>
          <a:lstStyle/>
          <a:p>
            <a:pPr algn="ctr"/>
            <a:r>
              <a:rPr lang="en-TW" sz="2400" dirty="0">
                <a:latin typeface="STXinwei" panose="02010800040101010101" pitchFamily="2" charset="-122"/>
                <a:ea typeface="STXinwei" panose="02010800040101010101" pitchFamily="2" charset="-122"/>
              </a:rPr>
              <a:t>根据Lambda Calculus的代数赋值等特性</a:t>
            </a:r>
            <a:r>
              <a:rPr lang="zh-CN" altLang="en-US" sz="2400" dirty="0">
                <a:latin typeface="STXinwei" panose="02010800040101010101" pitchFamily="2" charset="-122"/>
                <a:ea typeface="STXinwei" panose="02010800040101010101" pitchFamily="2" charset="-122"/>
              </a:rPr>
              <a:t>，</a:t>
            </a:r>
            <a:r>
              <a:rPr lang="en-TW" sz="2400" dirty="0">
                <a:latin typeface="STXinwei" panose="02010800040101010101" pitchFamily="2" charset="-122"/>
                <a:ea typeface="STXinwei" panose="02010800040101010101" pitchFamily="2" charset="-122"/>
              </a:rPr>
              <a:t>所有函数调用</a:t>
            </a:r>
            <a:r>
              <a:rPr lang="zh-CN" altLang="en-US" sz="2400" dirty="0">
                <a:latin typeface="STXinwei" panose="02010800040101010101" pitchFamily="2" charset="-122"/>
                <a:ea typeface="STXinwei" panose="02010800040101010101" pitchFamily="2" charset="-122"/>
              </a:rPr>
              <a:t>、方程式简化、算术式的赋值运算，均可用以上的</a:t>
            </a:r>
            <a:r>
              <a:rPr lang="en-US" altLang="zh-CN" sz="2400" dirty="0">
                <a:latin typeface="STXinwei" panose="02010800040101010101" pitchFamily="2" charset="-122"/>
                <a:ea typeface="STXinwei" panose="02010800040101010101" pitchFamily="2" charset="-122"/>
              </a:rPr>
              <a:t>Rewrite Rules </a:t>
            </a:r>
            <a:r>
              <a:rPr lang="zh-CN" altLang="en-US" sz="2400" dirty="0">
                <a:latin typeface="STXinwei" panose="02010800040101010101" pitchFamily="2" charset="-122"/>
                <a:ea typeface="STXinwei" panose="02010800040101010101" pitchFamily="2" charset="-122"/>
              </a:rPr>
              <a:t>完成</a:t>
            </a:r>
            <a:endParaRPr lang="en-TW" sz="2400" dirty="0">
              <a:latin typeface="STXinwei" panose="02010800040101010101" pitchFamily="2" charset="-122"/>
              <a:ea typeface="STXinwei" panose="02010800040101010101" pitchFamily="2" charset="-122"/>
            </a:endParaRPr>
          </a:p>
        </p:txBody>
      </p:sp>
      <p:sp>
        <p:nvSpPr>
          <p:cNvPr id="10" name="内容占位符 2">
            <a:extLst>
              <a:ext uri="{FF2B5EF4-FFF2-40B4-BE49-F238E27FC236}">
                <a16:creationId xmlns:a16="http://schemas.microsoft.com/office/drawing/2014/main" id="{B4B79B3C-E275-4A47-9826-8C6F51B08FF0}"/>
              </a:ext>
            </a:extLst>
          </p:cNvPr>
          <p:cNvSpPr txBox="1">
            <a:spLocks/>
          </p:cNvSpPr>
          <p:nvPr/>
        </p:nvSpPr>
        <p:spPr bwMode="auto">
          <a:xfrm>
            <a:off x="554622" y="1067836"/>
            <a:ext cx="6686759" cy="1076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386" tIns="45692" rIns="91386" bIns="45692" numCol="1" anchor="t" anchorCtr="0" compatLnSpc="1">
            <a:prstTxWarp prst="textNoShape">
              <a:avLst/>
            </a:prstTxWarp>
          </a:bodyPr>
          <a:lst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a:lstStyle>
          <a:p>
            <a:r>
              <a:rPr lang="en-US" altLang="zh-TW" sz="1400" kern="0" dirty="0">
                <a:solidFill>
                  <a:schemeClr val="tx1"/>
                </a:solidFill>
                <a:latin typeface="STXinwei" panose="02010800040101010101" pitchFamily="2" charset="-122"/>
                <a:ea typeface="STXinwei" panose="02010800040101010101" pitchFamily="2" charset="-122"/>
              </a:rPr>
              <a:t>Property Domain</a:t>
            </a:r>
            <a:r>
              <a:rPr lang="zh-TW" altLang="en-US" sz="1400" kern="0" dirty="0">
                <a:solidFill>
                  <a:schemeClr val="tx1"/>
                </a:solidFill>
                <a:latin typeface="STXinwei" panose="02010800040101010101" pitchFamily="2" charset="-122"/>
                <a:ea typeface="STXinwei" panose="02010800040101010101" pitchFamily="2" charset="-122"/>
              </a:rPr>
              <a:t>： 令 </a:t>
            </a:r>
            <a:r>
              <a:rPr lang="en-US" altLang="zh-TW" sz="1400" kern="0" dirty="0">
                <a:solidFill>
                  <a:schemeClr val="tx1"/>
                </a:solidFill>
                <a:latin typeface="STXinwei" panose="02010800040101010101" pitchFamily="2" charset="-122"/>
                <a:ea typeface="STXinwei" panose="02010800040101010101" pitchFamily="2" charset="-122"/>
              </a:rPr>
              <a:t>P</a:t>
            </a:r>
            <a:r>
              <a:rPr lang="zh-TW" altLang="en-US" sz="1400" kern="0" dirty="0">
                <a:solidFill>
                  <a:schemeClr val="tx1"/>
                </a:solidFill>
                <a:latin typeface="STXinwei" panose="02010800040101010101" pitchFamily="2" charset="-122"/>
                <a:ea typeface="STXinwei" panose="02010800040101010101" pitchFamily="2" charset="-122"/>
              </a:rPr>
              <a:t>为满足</a:t>
            </a:r>
            <a:r>
              <a:rPr lang="en-US" altLang="zh-TW" sz="1400" kern="0" dirty="0">
                <a:solidFill>
                  <a:schemeClr val="tx1"/>
                </a:solidFill>
                <a:latin typeface="STXinwei" panose="02010800040101010101" pitchFamily="2" charset="-122"/>
                <a:ea typeface="STXinwei" panose="02010800040101010101" pitchFamily="2" charset="-122"/>
              </a:rPr>
              <a:t>Backus-Naur Form </a:t>
            </a:r>
            <a:r>
              <a:rPr lang="zh-TW" altLang="en-US" sz="1400" kern="0" dirty="0">
                <a:solidFill>
                  <a:schemeClr val="tx1"/>
                </a:solidFill>
                <a:latin typeface="STXinwei" panose="02010800040101010101" pitchFamily="2" charset="-122"/>
                <a:ea typeface="STXinwei" panose="02010800040101010101" pitchFamily="2" charset="-122"/>
              </a:rPr>
              <a:t>的键值对（</a:t>
            </a:r>
            <a:r>
              <a:rPr lang="en-US" altLang="zh-TW" sz="1400" kern="0" dirty="0">
                <a:solidFill>
                  <a:schemeClr val="tx1"/>
                </a:solidFill>
                <a:latin typeface="STXinwei" panose="02010800040101010101" pitchFamily="2" charset="-122"/>
                <a:ea typeface="STXinwei" panose="02010800040101010101" pitchFamily="2" charset="-122"/>
              </a:rPr>
              <a:t>Key-Value Pairs)</a:t>
            </a:r>
          </a:p>
          <a:p>
            <a:pPr lvl="1"/>
            <a:r>
              <a:rPr lang="zh-TW" altLang="en-US" sz="1400" kern="0" dirty="0">
                <a:solidFill>
                  <a:schemeClr val="tx1"/>
                </a:solidFill>
                <a:latin typeface="STXinwei" panose="02010800040101010101" pitchFamily="2" charset="-122"/>
                <a:ea typeface="STXinwei" panose="02010800040101010101" pitchFamily="2" charset="-122"/>
              </a:rPr>
              <a:t>命名空间：</a:t>
            </a:r>
            <a:r>
              <a:rPr lang="en-US" altLang="zh-TW" sz="1400" kern="0" dirty="0">
                <a:solidFill>
                  <a:schemeClr val="tx1"/>
                </a:solidFill>
                <a:latin typeface="STXinwei" panose="02010800040101010101" pitchFamily="2" charset="-122"/>
                <a:ea typeface="STXinwei" panose="02010800040101010101" pitchFamily="2" charset="-122"/>
              </a:rPr>
              <a:t>PROP, EXPR, VAR, … </a:t>
            </a:r>
            <a:r>
              <a:rPr lang="zh-TW" altLang="en-US" sz="1400" kern="0" dirty="0">
                <a:solidFill>
                  <a:schemeClr val="tx1"/>
                </a:solidFill>
                <a:latin typeface="STXinwei" panose="02010800040101010101" pitchFamily="2" charset="-122"/>
                <a:ea typeface="STXinwei" panose="02010800040101010101" pitchFamily="2" charset="-122"/>
              </a:rPr>
              <a:t>为保留字</a:t>
            </a:r>
            <a:endParaRPr lang="en-US" altLang="zh-TW" sz="1400" kern="0" dirty="0">
              <a:solidFill>
                <a:schemeClr val="tx1"/>
              </a:solidFill>
              <a:latin typeface="STXinwei" panose="02010800040101010101" pitchFamily="2" charset="-122"/>
              <a:ea typeface="STXinwei" panose="02010800040101010101" pitchFamily="2" charset="-122"/>
            </a:endParaRPr>
          </a:p>
          <a:p>
            <a:pPr lvl="1"/>
            <a:r>
              <a:rPr lang="zh-TW" altLang="en-US" sz="1400" kern="0" dirty="0">
                <a:solidFill>
                  <a:schemeClr val="tx1"/>
                </a:solidFill>
                <a:latin typeface="STXinwei" panose="02010800040101010101" pitchFamily="2" charset="-122"/>
                <a:ea typeface="STXinwei" panose="02010800040101010101" pitchFamily="2" charset="-122"/>
              </a:rPr>
              <a:t>运算规则：</a:t>
            </a:r>
            <a:r>
              <a:rPr lang="en-US" altLang="zh-TW" sz="1400" kern="0" dirty="0">
                <a:solidFill>
                  <a:schemeClr val="tx1"/>
                </a:solidFill>
                <a:latin typeface="STXinwei" panose="02010800040101010101" pitchFamily="2" charset="-122"/>
                <a:ea typeface="STXinwei" panose="02010800040101010101" pitchFamily="2" charset="-122"/>
              </a:rPr>
              <a:t>merge, substitute, delete, </a:t>
            </a:r>
            <a:r>
              <a:rPr lang="en-US" altLang="zh-TW" sz="1400" kern="0" dirty="0" err="1">
                <a:solidFill>
                  <a:schemeClr val="tx1"/>
                </a:solidFill>
                <a:latin typeface="STXinwei" panose="02010800040101010101" pitchFamily="2" charset="-122"/>
                <a:ea typeface="STXinwei" panose="02010800040101010101" pitchFamily="2" charset="-122"/>
              </a:rPr>
              <a:t>interp</a:t>
            </a:r>
            <a:r>
              <a:rPr lang="en-US" altLang="zh-TW" sz="1400" kern="0" dirty="0">
                <a:solidFill>
                  <a:schemeClr val="tx1"/>
                </a:solidFill>
                <a:latin typeface="STXinwei" panose="02010800040101010101" pitchFamily="2" charset="-122"/>
                <a:ea typeface="STXinwei" panose="02010800040101010101" pitchFamily="2" charset="-122"/>
              </a:rPr>
              <a:t> </a:t>
            </a:r>
            <a:r>
              <a:rPr lang="zh-TW" altLang="en-US" sz="1400" kern="0" dirty="0">
                <a:solidFill>
                  <a:schemeClr val="tx1"/>
                </a:solidFill>
                <a:latin typeface="STXinwei" panose="02010800040101010101" pitchFamily="2" charset="-122"/>
                <a:ea typeface="STXinwei" panose="02010800040101010101" pitchFamily="2" charset="-122"/>
              </a:rPr>
              <a:t>为算符。</a:t>
            </a:r>
          </a:p>
          <a:p>
            <a:endParaRPr lang="zh-TW" altLang="en-US" sz="1400" kern="0" dirty="0">
              <a:solidFill>
                <a:schemeClr val="tx1"/>
              </a:solidFill>
              <a:latin typeface="STXinwei" panose="02010800040101010101" pitchFamily="2" charset="-122"/>
              <a:ea typeface="STXinwei" panose="02010800040101010101" pitchFamily="2" charset="-122"/>
            </a:endParaRPr>
          </a:p>
        </p:txBody>
      </p:sp>
      <p:sp>
        <p:nvSpPr>
          <p:cNvPr id="3" name="Rounded Rectangle 2">
            <a:extLst>
              <a:ext uri="{FF2B5EF4-FFF2-40B4-BE49-F238E27FC236}">
                <a16:creationId xmlns:a16="http://schemas.microsoft.com/office/drawing/2014/main" id="{EF42C831-3EF1-864D-8330-4D87EDB7E263}"/>
              </a:ext>
            </a:extLst>
          </p:cNvPr>
          <p:cNvSpPr/>
          <p:nvPr/>
        </p:nvSpPr>
        <p:spPr>
          <a:xfrm>
            <a:off x="800100" y="2300289"/>
            <a:ext cx="1028700" cy="2671762"/>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1" name="Rectangle 10">
            <a:extLst>
              <a:ext uri="{FF2B5EF4-FFF2-40B4-BE49-F238E27FC236}">
                <a16:creationId xmlns:a16="http://schemas.microsoft.com/office/drawing/2014/main" id="{D3BD4665-E6FE-714F-8AD5-459DD9C0EFB6}"/>
              </a:ext>
            </a:extLst>
          </p:cNvPr>
          <p:cNvSpPr/>
          <p:nvPr/>
        </p:nvSpPr>
        <p:spPr>
          <a:xfrm>
            <a:off x="516032" y="5034804"/>
            <a:ext cx="1596836" cy="338554"/>
          </a:xfrm>
          <a:prstGeom prst="rect">
            <a:avLst/>
          </a:prstGeom>
        </p:spPr>
        <p:txBody>
          <a:bodyPr wrap="square">
            <a:spAutoFit/>
          </a:bodyPr>
          <a:lstStyle/>
          <a:p>
            <a:pPr algn="ctr"/>
            <a:r>
              <a:rPr lang="en-TW" sz="1600" dirty="0">
                <a:solidFill>
                  <a:srgbClr val="FF0000"/>
                </a:solidFill>
                <a:latin typeface="STXinwei" panose="02010800040101010101" pitchFamily="2" charset="-122"/>
                <a:ea typeface="STXinwei" panose="02010800040101010101" pitchFamily="2" charset="-122"/>
              </a:rPr>
              <a:t>Key=命名空间</a:t>
            </a:r>
          </a:p>
        </p:txBody>
      </p:sp>
      <p:sp>
        <p:nvSpPr>
          <p:cNvPr id="12" name="Rounded Rectangle 11">
            <a:extLst>
              <a:ext uri="{FF2B5EF4-FFF2-40B4-BE49-F238E27FC236}">
                <a16:creationId xmlns:a16="http://schemas.microsoft.com/office/drawing/2014/main" id="{1B981CDC-775D-954E-816E-D9427E0C579E}"/>
              </a:ext>
            </a:extLst>
          </p:cNvPr>
          <p:cNvSpPr/>
          <p:nvPr/>
        </p:nvSpPr>
        <p:spPr>
          <a:xfrm>
            <a:off x="2151566" y="2300289"/>
            <a:ext cx="3946816" cy="2671762"/>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3" name="Rectangle 12">
            <a:extLst>
              <a:ext uri="{FF2B5EF4-FFF2-40B4-BE49-F238E27FC236}">
                <a16:creationId xmlns:a16="http://schemas.microsoft.com/office/drawing/2014/main" id="{5469E2F0-7F0D-8A41-98C4-D941BDDF4E78}"/>
              </a:ext>
            </a:extLst>
          </p:cNvPr>
          <p:cNvSpPr/>
          <p:nvPr/>
        </p:nvSpPr>
        <p:spPr>
          <a:xfrm>
            <a:off x="2151566" y="5034804"/>
            <a:ext cx="4152899" cy="338554"/>
          </a:xfrm>
          <a:prstGeom prst="rect">
            <a:avLst/>
          </a:prstGeom>
        </p:spPr>
        <p:txBody>
          <a:bodyPr wrap="square">
            <a:spAutoFit/>
          </a:bodyPr>
          <a:lstStyle/>
          <a:p>
            <a:pPr algn="ctr"/>
            <a:r>
              <a:rPr lang="en-US" altLang="zh-CN" sz="1600" dirty="0">
                <a:solidFill>
                  <a:srgbClr val="FF0000"/>
                </a:solidFill>
                <a:latin typeface="STXinwei" panose="02010800040101010101" pitchFamily="2" charset="-122"/>
                <a:ea typeface="STXinwei" panose="02010800040101010101" pitchFamily="2" charset="-122"/>
              </a:rPr>
              <a:t>Value=</a:t>
            </a:r>
            <a:r>
              <a:rPr lang="zh-CN" altLang="en-TW" sz="1600" dirty="0">
                <a:solidFill>
                  <a:srgbClr val="FF0000"/>
                </a:solidFill>
                <a:latin typeface="STXinwei" panose="02010800040101010101" pitchFamily="2" charset="-122"/>
                <a:ea typeface="STXinwei" panose="02010800040101010101" pitchFamily="2" charset="-122"/>
              </a:rPr>
              <a:t>运算</a:t>
            </a:r>
            <a:r>
              <a:rPr lang="zh-CN" altLang="en-US" sz="1600" dirty="0">
                <a:solidFill>
                  <a:srgbClr val="FF0000"/>
                </a:solidFill>
                <a:latin typeface="STXinwei" panose="02010800040101010101" pitchFamily="2" charset="-122"/>
                <a:ea typeface="STXinwei" panose="02010800040101010101" pitchFamily="2" charset="-122"/>
              </a:rPr>
              <a:t>规则（</a:t>
            </a:r>
            <a:r>
              <a:rPr lang="en-US" altLang="zh-CN" sz="1600" dirty="0">
                <a:solidFill>
                  <a:srgbClr val="FF0000"/>
                </a:solidFill>
                <a:latin typeface="STXinwei" panose="02010800040101010101" pitchFamily="2" charset="-122"/>
                <a:ea typeface="STXinwei" panose="02010800040101010101" pitchFamily="2" charset="-122"/>
              </a:rPr>
              <a:t>Rewrite rules)</a:t>
            </a:r>
            <a:endParaRPr lang="en-TW" sz="1600" dirty="0">
              <a:solidFill>
                <a:srgbClr val="FF0000"/>
              </a:solidFill>
              <a:latin typeface="STXinwei" panose="02010800040101010101" pitchFamily="2" charset="-122"/>
              <a:ea typeface="STXinwei" panose="02010800040101010101" pitchFamily="2" charset="-122"/>
            </a:endParaRPr>
          </a:p>
        </p:txBody>
      </p:sp>
      <p:sp>
        <p:nvSpPr>
          <p:cNvPr id="4" name="TextBox 3">
            <a:extLst>
              <a:ext uri="{FF2B5EF4-FFF2-40B4-BE49-F238E27FC236}">
                <a16:creationId xmlns:a16="http://schemas.microsoft.com/office/drawing/2014/main" id="{4A45DCC7-B4F8-0D45-A7A5-C8E28188696B}"/>
              </a:ext>
            </a:extLst>
          </p:cNvPr>
          <p:cNvSpPr txBox="1"/>
          <p:nvPr/>
        </p:nvSpPr>
        <p:spPr>
          <a:xfrm>
            <a:off x="298787" y="5373358"/>
            <a:ext cx="2031325"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集合论的代数运算</a:t>
            </a:r>
          </a:p>
        </p:txBody>
      </p:sp>
      <p:sp>
        <p:nvSpPr>
          <p:cNvPr id="14" name="TextBox 13">
            <a:extLst>
              <a:ext uri="{FF2B5EF4-FFF2-40B4-BE49-F238E27FC236}">
                <a16:creationId xmlns:a16="http://schemas.microsoft.com/office/drawing/2014/main" id="{F52E92A8-7BD4-754E-B730-DCE9F40D925A}"/>
              </a:ext>
            </a:extLst>
          </p:cNvPr>
          <p:cNvSpPr txBox="1"/>
          <p:nvPr/>
        </p:nvSpPr>
        <p:spPr>
          <a:xfrm>
            <a:off x="2882338" y="5373358"/>
            <a:ext cx="2492990"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算术表达式的代数运算</a:t>
            </a:r>
          </a:p>
        </p:txBody>
      </p:sp>
    </p:spTree>
    <p:extLst>
      <p:ext uri="{BB962C8B-B14F-4D97-AF65-F5344CB8AC3E}">
        <p14:creationId xmlns:p14="http://schemas.microsoft.com/office/powerpoint/2010/main" val="11806441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xfrm>
            <a:off x="417981" y="274838"/>
            <a:ext cx="11360800" cy="448477"/>
          </a:xfrm>
          <a:prstGeom prst="rect">
            <a:avLst/>
          </a:prstGeom>
        </p:spPr>
        <p:txBody>
          <a:bodyPr>
            <a:normAutofit fontScale="90000"/>
          </a:bodyPr>
          <a:lstStyle/>
          <a:p>
            <a:pPr algn="ctr"/>
            <a:r>
              <a:rPr lang="en-TW" sz="2400" dirty="0">
                <a:solidFill>
                  <a:srgbClr val="C00000"/>
                </a:solidFill>
                <a:latin typeface="STXinwei" panose="02010800040101010101" pitchFamily="2" charset="-122"/>
                <a:ea typeface="STXinwei" panose="02010800040101010101" pitchFamily="2" charset="-122"/>
              </a:rPr>
              <a:t>函数与多项式的代数化运算均可根据箭头的追踪完成</a:t>
            </a:r>
            <a:endParaRPr sz="2400" dirty="0">
              <a:solidFill>
                <a:srgbClr val="C00000"/>
              </a:solidFill>
              <a:latin typeface="STXinwei" panose="02010800040101010101" pitchFamily="2" charset="-122"/>
              <a:ea typeface="STXinwei" panose="02010800040101010101" pitchFamily="2" charset="-122"/>
            </a:endParaRPr>
          </a:p>
        </p:txBody>
      </p:sp>
      <p:sp>
        <p:nvSpPr>
          <p:cNvPr id="3" name="Slide Number Placeholder 2">
            <a:extLst>
              <a:ext uri="{FF2B5EF4-FFF2-40B4-BE49-F238E27FC236}">
                <a16:creationId xmlns:a16="http://schemas.microsoft.com/office/drawing/2014/main" id="{DE55816F-8CFD-FD40-9DB7-AADD45F43FCA}"/>
              </a:ext>
            </a:extLst>
          </p:cNvPr>
          <p:cNvSpPr>
            <a:spLocks noGrp="1"/>
          </p:cNvSpPr>
          <p:nvPr>
            <p:ph type="sldNum" idx="12"/>
          </p:nvPr>
        </p:nvSpPr>
        <p:spPr/>
        <p:txBody>
          <a:bodyPr/>
          <a:lstStyle/>
          <a:p>
            <a:fld id="{00000000-1234-1234-1234-123412341234}" type="slidenum">
              <a:rPr lang="en" smtClean="0"/>
              <a:pPr/>
              <a:t>24</a:t>
            </a:fld>
            <a:endParaRPr lang="en" dirty="0"/>
          </a:p>
        </p:txBody>
      </p:sp>
      <p:pic>
        <p:nvPicPr>
          <p:cNvPr id="2" name="Picture 1">
            <a:extLst>
              <a:ext uri="{FF2B5EF4-FFF2-40B4-BE49-F238E27FC236}">
                <a16:creationId xmlns:a16="http://schemas.microsoft.com/office/drawing/2014/main" id="{44B50C13-AE04-A24C-ABED-B15E273E9A8E}"/>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5919647" y="1119382"/>
            <a:ext cx="6011333" cy="2458706"/>
          </a:xfrm>
          <a:prstGeom prst="rect">
            <a:avLst/>
          </a:prstGeom>
        </p:spPr>
      </p:pic>
      <p:pic>
        <p:nvPicPr>
          <p:cNvPr id="6" name="Picture 5">
            <a:extLst>
              <a:ext uri="{FF2B5EF4-FFF2-40B4-BE49-F238E27FC236}">
                <a16:creationId xmlns:a16="http://schemas.microsoft.com/office/drawing/2014/main" id="{0AFA3B87-0249-5840-9773-7D6408540F74}"/>
              </a:ext>
            </a:extLst>
          </p:cNvPr>
          <p:cNvPicPr>
            <a:picLocks noChangeAspect="1"/>
          </p:cNvPicPr>
          <p:nvPr/>
        </p:nvPicPr>
        <p:blipFill>
          <a:blip r:embed="rId4"/>
          <a:stretch>
            <a:fillRect/>
          </a:stretch>
        </p:blipFill>
        <p:spPr>
          <a:xfrm>
            <a:off x="417982" y="2225563"/>
            <a:ext cx="5251865" cy="2880488"/>
          </a:xfrm>
          <a:prstGeom prst="rect">
            <a:avLst/>
          </a:prstGeom>
        </p:spPr>
      </p:pic>
      <p:sp>
        <p:nvSpPr>
          <p:cNvPr id="7" name="TextBox 6">
            <a:extLst>
              <a:ext uri="{FF2B5EF4-FFF2-40B4-BE49-F238E27FC236}">
                <a16:creationId xmlns:a16="http://schemas.microsoft.com/office/drawing/2014/main" id="{ACDB33F9-32C6-1740-A553-75D3B17B2DAE}"/>
              </a:ext>
            </a:extLst>
          </p:cNvPr>
          <p:cNvSpPr txBox="1"/>
          <p:nvPr/>
        </p:nvSpPr>
        <p:spPr>
          <a:xfrm>
            <a:off x="1254802" y="5202472"/>
            <a:ext cx="3578224" cy="646331"/>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每一个”Token”(令牌)</a:t>
            </a:r>
            <a:r>
              <a:rPr lang="zh-CN" altLang="en-US" dirty="0">
                <a:latin typeface="STXinwei" panose="02010800040101010101" pitchFamily="2" charset="-122"/>
                <a:ea typeface="STXinwei" panose="02010800040101010101" pitchFamily="2" charset="-122"/>
              </a:rPr>
              <a:t> </a:t>
            </a:r>
            <a:r>
              <a:rPr lang="zh-CN" altLang="en-TW" dirty="0">
                <a:latin typeface="STXinwei" panose="02010800040101010101" pitchFamily="2" charset="-122"/>
                <a:ea typeface="STXinwei" panose="02010800040101010101" pitchFamily="2" charset="-122"/>
              </a:rPr>
              <a:t>都是</a:t>
            </a:r>
            <a:r>
              <a:rPr lang="zh-CN" altLang="en-US" dirty="0">
                <a:latin typeface="STXinwei" panose="02010800040101010101" pitchFamily="2" charset="-122"/>
                <a:ea typeface="STXinwei" panose="02010800040101010101" pitchFamily="2" charset="-122"/>
              </a:rPr>
              <a:t>包含</a:t>
            </a:r>
            <a:endParaRPr lang="en-US" altLang="zh-CN" dirty="0">
              <a:latin typeface="STXinwei" panose="02010800040101010101" pitchFamily="2" charset="-122"/>
              <a:ea typeface="STXinwei" panose="02010800040101010101" pitchFamily="2" charset="-122"/>
            </a:endParaRPr>
          </a:p>
          <a:p>
            <a:r>
              <a:rPr lang="en-US" altLang="zh-CN" dirty="0">
                <a:latin typeface="STXinwei" panose="02010800040101010101" pitchFamily="2" charset="-122"/>
                <a:ea typeface="STXinwei" panose="02010800040101010101" pitchFamily="2" charset="-122"/>
              </a:rPr>
              <a:t>《P, B, C》</a:t>
            </a:r>
            <a:r>
              <a:rPr lang="zh-CN" altLang="en-US" dirty="0">
                <a:latin typeface="STXinwei" panose="02010800040101010101" pitchFamily="2" charset="-122"/>
                <a:ea typeface="STXinwei" panose="02010800040101010101" pitchFamily="2" charset="-122"/>
              </a:rPr>
              <a:t>三笔信息的数据结构</a:t>
            </a:r>
            <a:endParaRPr lang="en-TW" dirty="0">
              <a:latin typeface="STXinwei" panose="02010800040101010101" pitchFamily="2" charset="-122"/>
              <a:ea typeface="STXinwei" panose="02010800040101010101" pitchFamily="2" charset="-122"/>
            </a:endParaRPr>
          </a:p>
        </p:txBody>
      </p:sp>
      <p:sp>
        <p:nvSpPr>
          <p:cNvPr id="5" name="TextBox 4">
            <a:extLst>
              <a:ext uri="{FF2B5EF4-FFF2-40B4-BE49-F238E27FC236}">
                <a16:creationId xmlns:a16="http://schemas.microsoft.com/office/drawing/2014/main" id="{12D54046-6B93-D140-BEB6-ADB4C31A79D5}"/>
              </a:ext>
            </a:extLst>
          </p:cNvPr>
          <p:cNvSpPr txBox="1"/>
          <p:nvPr/>
        </p:nvSpPr>
        <p:spPr>
          <a:xfrm>
            <a:off x="6726654" y="5455923"/>
            <a:ext cx="4093212" cy="1200329"/>
          </a:xfrm>
          <a:prstGeom prst="rect">
            <a:avLst/>
          </a:prstGeom>
          <a:noFill/>
        </p:spPr>
        <p:txBody>
          <a:bodyPr wrap="square" rtlCol="0">
            <a:spAutoFit/>
          </a:bodyPr>
          <a:lstStyle/>
          <a:p>
            <a:pPr algn="ctr"/>
            <a:r>
              <a:rPr lang="zh-CN" altLang="en-US" dirty="0">
                <a:latin typeface="STXinwei" panose="02010800040101010101" pitchFamily="2" charset="-122"/>
                <a:ea typeface="STXinwei" panose="02010800040101010101" pitchFamily="2" charset="-122"/>
              </a:rPr>
              <a:t>系统方案</a:t>
            </a:r>
            <a:r>
              <a:rPr lang="en-TW" dirty="0">
                <a:latin typeface="STXinwei" panose="02010800040101010101" pitchFamily="2" charset="-122"/>
                <a:ea typeface="STXinwei" panose="02010800040101010101" pitchFamily="2" charset="-122"/>
              </a:rPr>
              <a:t>的生成可根据</a:t>
            </a:r>
          </a:p>
          <a:p>
            <a:pPr algn="ctr"/>
            <a:r>
              <a:rPr lang="zh-CN" altLang="en-US" dirty="0">
                <a:latin typeface="STXinwei" panose="02010800040101010101" pitchFamily="2" charset="-122"/>
                <a:ea typeface="STXinwei" panose="02010800040101010101" pitchFamily="2" charset="-122"/>
              </a:rPr>
              <a:t>“假设”与“断言”的条件</a:t>
            </a:r>
            <a:endParaRPr lang="en-US" altLang="zh-CN" dirty="0">
              <a:latin typeface="STXinwei" panose="02010800040101010101" pitchFamily="2" charset="-122"/>
              <a:ea typeface="STXinwei" panose="02010800040101010101" pitchFamily="2" charset="-122"/>
            </a:endParaRPr>
          </a:p>
          <a:p>
            <a:pPr algn="ctr"/>
            <a:r>
              <a:rPr lang="zh-CN" altLang="en-US" dirty="0">
                <a:latin typeface="STXinwei" panose="02010800040101010101" pitchFamily="2" charset="-122"/>
                <a:ea typeface="STXinwei" panose="02010800040101010101" pitchFamily="2" charset="-122"/>
              </a:rPr>
              <a:t>让令牌根据范畴论与</a:t>
            </a:r>
            <a:r>
              <a:rPr lang="en-TW" dirty="0">
                <a:latin typeface="STXinwei" panose="02010800040101010101" pitchFamily="2" charset="-122"/>
                <a:ea typeface="STXinwei" panose="02010800040101010101" pitchFamily="2" charset="-122"/>
              </a:rPr>
              <a:t>计数组合学</a:t>
            </a:r>
          </a:p>
          <a:p>
            <a:pPr algn="ctr"/>
            <a:r>
              <a:rPr lang="en-TW" dirty="0">
                <a:latin typeface="STXinwei" panose="02010800040101010101" pitchFamily="2" charset="-122"/>
                <a:ea typeface="STXinwei" panose="02010800040101010101" pitchFamily="2" charset="-122"/>
              </a:rPr>
              <a:t>的规则</a:t>
            </a:r>
            <a:r>
              <a:rPr lang="zh-CN" altLang="en-US" dirty="0">
                <a:latin typeface="STXinwei" panose="02010800040101010101" pitchFamily="2" charset="-122"/>
                <a:ea typeface="STXinwei" panose="02010800040101010101" pitchFamily="2" charset="-122"/>
              </a:rPr>
              <a:t>，估算方案类型的总量</a:t>
            </a:r>
            <a:endParaRPr lang="en-TW" dirty="0"/>
          </a:p>
        </p:txBody>
      </p:sp>
      <p:sp>
        <p:nvSpPr>
          <p:cNvPr id="8" name="TextBox 7">
            <a:extLst>
              <a:ext uri="{FF2B5EF4-FFF2-40B4-BE49-F238E27FC236}">
                <a16:creationId xmlns:a16="http://schemas.microsoft.com/office/drawing/2014/main" id="{8CF4E056-F109-3647-9365-9632E449395D}"/>
              </a:ext>
            </a:extLst>
          </p:cNvPr>
          <p:cNvSpPr txBox="1"/>
          <p:nvPr/>
        </p:nvSpPr>
        <p:spPr>
          <a:xfrm>
            <a:off x="6352840" y="3753014"/>
            <a:ext cx="2031325"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hlinkClick r:id="rId5"/>
              </a:rPr>
              <a:t>箭头向外表示乘法</a:t>
            </a:r>
            <a:endParaRPr lang="en-TW" dirty="0">
              <a:latin typeface="STXinwei" panose="02010800040101010101" pitchFamily="2" charset="-122"/>
              <a:ea typeface="STXinwei" panose="02010800040101010101" pitchFamily="2" charset="-122"/>
            </a:endParaRPr>
          </a:p>
        </p:txBody>
      </p:sp>
      <p:sp>
        <p:nvSpPr>
          <p:cNvPr id="12" name="TextBox 11">
            <a:extLst>
              <a:ext uri="{FF2B5EF4-FFF2-40B4-BE49-F238E27FC236}">
                <a16:creationId xmlns:a16="http://schemas.microsoft.com/office/drawing/2014/main" id="{5F3628B4-6F15-6D4D-806C-442E950CC02E}"/>
              </a:ext>
            </a:extLst>
          </p:cNvPr>
          <p:cNvSpPr txBox="1"/>
          <p:nvPr/>
        </p:nvSpPr>
        <p:spPr>
          <a:xfrm>
            <a:off x="9264469" y="3799229"/>
            <a:ext cx="2034531"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hlinkClick r:id="rId6"/>
              </a:rPr>
              <a:t>箭头向内表示加法</a:t>
            </a:r>
            <a:endParaRPr lang="en-TW" dirty="0">
              <a:latin typeface="STXinwei" panose="02010800040101010101" pitchFamily="2" charset="-122"/>
              <a:ea typeface="STXinwei" panose="02010800040101010101" pitchFamily="2" charset="-122"/>
            </a:endParaRPr>
          </a:p>
        </p:txBody>
      </p:sp>
      <p:pic>
        <p:nvPicPr>
          <p:cNvPr id="5126" name="Picture 6" descr="Programming with Universal Constructions | Bartosz Milewski&amp;#39;s Programming  Cafe">
            <a:hlinkClick r:id="rId6"/>
            <a:extLst>
              <a:ext uri="{FF2B5EF4-FFF2-40B4-BE49-F238E27FC236}">
                <a16:creationId xmlns:a16="http://schemas.microsoft.com/office/drawing/2014/main" id="{A806ACC6-E56B-1D43-9411-080321A8827D}"/>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9384703" y="4188495"/>
            <a:ext cx="1794061" cy="1313643"/>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a:hlinkClick r:id="rId5"/>
            <a:extLst>
              <a:ext uri="{FF2B5EF4-FFF2-40B4-BE49-F238E27FC236}">
                <a16:creationId xmlns:a16="http://schemas.microsoft.com/office/drawing/2014/main" id="{B888FF8B-6B15-454E-B4DA-96B866CBE1DC}"/>
              </a:ext>
            </a:extLst>
          </p:cNvPr>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6416712" y="4237814"/>
            <a:ext cx="1894052" cy="1102641"/>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BCB5ABAF-B3C8-084E-A3FA-E63D8DA60E6F}"/>
              </a:ext>
            </a:extLst>
          </p:cNvPr>
          <p:cNvSpPr txBox="1"/>
          <p:nvPr/>
        </p:nvSpPr>
        <p:spPr>
          <a:xfrm>
            <a:off x="3634725" y="944456"/>
            <a:ext cx="4927311" cy="369332"/>
          </a:xfrm>
          <a:prstGeom prst="rect">
            <a:avLst/>
          </a:prstGeom>
          <a:noFill/>
        </p:spPr>
        <p:txBody>
          <a:bodyPr wrap="none" rtlCol="0">
            <a:spAutoFit/>
          </a:bodyPr>
          <a:lstStyle/>
          <a:p>
            <a:r>
              <a:rPr lang="en-TW" dirty="0"/>
              <a:t>Category Theory as an Arrow Chasing Computation</a:t>
            </a:r>
          </a:p>
        </p:txBody>
      </p:sp>
    </p:spTree>
    <p:extLst>
      <p:ext uri="{BB962C8B-B14F-4D97-AF65-F5344CB8AC3E}">
        <p14:creationId xmlns:p14="http://schemas.microsoft.com/office/powerpoint/2010/main" val="28578021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xfrm>
            <a:off x="417981" y="274839"/>
            <a:ext cx="11360800" cy="524800"/>
          </a:xfrm>
          <a:prstGeom prst="rect">
            <a:avLst/>
          </a:prstGeom>
        </p:spPr>
        <p:txBody>
          <a:bodyPr>
            <a:normAutofit/>
          </a:bodyPr>
          <a:lstStyle/>
          <a:p>
            <a:pPr algn="ctr"/>
            <a:r>
              <a:rPr lang="en-TW" sz="2400" dirty="0">
                <a:solidFill>
                  <a:srgbClr val="C00000"/>
                </a:solidFill>
                <a:latin typeface="STXinwei" panose="02010800040101010101" pitchFamily="2" charset="-122"/>
                <a:ea typeface="STXinwei" panose="02010800040101010101" pitchFamily="2" charset="-122"/>
              </a:rPr>
              <a:t>基于箭头(关系)与标签</a:t>
            </a:r>
            <a:r>
              <a:rPr lang="zh-CN" altLang="en-US" sz="2400" dirty="0">
                <a:solidFill>
                  <a:srgbClr val="C00000"/>
                </a:solidFill>
                <a:latin typeface="STXinwei" panose="02010800040101010101" pitchFamily="2" charset="-122"/>
                <a:ea typeface="STXinwei" panose="02010800040101010101" pitchFamily="2" charset="-122"/>
              </a:rPr>
              <a:t>（命名空间）</a:t>
            </a:r>
            <a:r>
              <a:rPr lang="zh-CN" altLang="en-TW" sz="2400" dirty="0">
                <a:solidFill>
                  <a:srgbClr val="C00000"/>
                </a:solidFill>
                <a:latin typeface="STXinwei" panose="02010800040101010101" pitchFamily="2" charset="-122"/>
                <a:ea typeface="STXinwei" panose="02010800040101010101" pitchFamily="2" charset="-122"/>
              </a:rPr>
              <a:t>的</a:t>
            </a:r>
            <a:r>
              <a:rPr lang="zh-CN" altLang="en-US" sz="2400" dirty="0">
                <a:solidFill>
                  <a:srgbClr val="C00000"/>
                </a:solidFill>
                <a:latin typeface="STXinwei" panose="02010800040101010101" pitchFamily="2" charset="-122"/>
                <a:ea typeface="STXinwei" panose="02010800040101010101" pitchFamily="2" charset="-122"/>
              </a:rPr>
              <a:t>运算方法</a:t>
            </a:r>
            <a:endParaRPr sz="2400" dirty="0">
              <a:solidFill>
                <a:srgbClr val="C00000"/>
              </a:solidFill>
              <a:latin typeface="STXinwei" panose="02010800040101010101" pitchFamily="2" charset="-122"/>
              <a:ea typeface="STXinwei" panose="02010800040101010101" pitchFamily="2" charset="-122"/>
            </a:endParaRPr>
          </a:p>
        </p:txBody>
      </p:sp>
      <p:sp>
        <p:nvSpPr>
          <p:cNvPr id="3" name="Slide Number Placeholder 2">
            <a:extLst>
              <a:ext uri="{FF2B5EF4-FFF2-40B4-BE49-F238E27FC236}">
                <a16:creationId xmlns:a16="http://schemas.microsoft.com/office/drawing/2014/main" id="{DE55816F-8CFD-FD40-9DB7-AADD45F43FCA}"/>
              </a:ext>
            </a:extLst>
          </p:cNvPr>
          <p:cNvSpPr>
            <a:spLocks noGrp="1"/>
          </p:cNvSpPr>
          <p:nvPr>
            <p:ph type="sldNum" idx="12"/>
          </p:nvPr>
        </p:nvSpPr>
        <p:spPr/>
        <p:txBody>
          <a:bodyPr/>
          <a:lstStyle/>
          <a:p>
            <a:fld id="{00000000-1234-1234-1234-123412341234}" type="slidenum">
              <a:rPr lang="en" smtClean="0"/>
              <a:pPr/>
              <a:t>25</a:t>
            </a:fld>
            <a:endParaRPr lang="en" dirty="0"/>
          </a:p>
        </p:txBody>
      </p:sp>
      <p:pic>
        <p:nvPicPr>
          <p:cNvPr id="4" name="Picture 3">
            <a:extLst>
              <a:ext uri="{FF2B5EF4-FFF2-40B4-BE49-F238E27FC236}">
                <a16:creationId xmlns:a16="http://schemas.microsoft.com/office/drawing/2014/main" id="{2C59D954-D03E-A342-8710-554EE4625BD3}"/>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809233" y="2247584"/>
            <a:ext cx="5956346" cy="3412247"/>
          </a:xfrm>
          <a:prstGeom prst="rect">
            <a:avLst/>
          </a:prstGeom>
        </p:spPr>
      </p:pic>
      <p:sp>
        <p:nvSpPr>
          <p:cNvPr id="7" name="TextBox 6">
            <a:extLst>
              <a:ext uri="{FF2B5EF4-FFF2-40B4-BE49-F238E27FC236}">
                <a16:creationId xmlns:a16="http://schemas.microsoft.com/office/drawing/2014/main" id="{A7E77F06-E0FA-4347-A256-66B3436D0FCC}"/>
              </a:ext>
            </a:extLst>
          </p:cNvPr>
          <p:cNvSpPr txBox="1"/>
          <p:nvPr/>
        </p:nvSpPr>
        <p:spPr>
          <a:xfrm>
            <a:off x="6126177" y="5659831"/>
            <a:ext cx="4093212" cy="923330"/>
          </a:xfrm>
          <a:prstGeom prst="rect">
            <a:avLst/>
          </a:prstGeom>
          <a:noFill/>
        </p:spPr>
        <p:txBody>
          <a:bodyPr wrap="square" rtlCol="0">
            <a:spAutoFit/>
          </a:bodyPr>
          <a:lstStyle/>
          <a:p>
            <a:pPr algn="ctr"/>
            <a:r>
              <a:rPr lang="en-TW" dirty="0">
                <a:latin typeface="STXinwei" panose="02010800040101010101" pitchFamily="2" charset="-122"/>
                <a:ea typeface="STXinwei" panose="02010800040101010101" pitchFamily="2" charset="-122"/>
              </a:rPr>
              <a:t>函数的调用</a:t>
            </a:r>
            <a:r>
              <a:rPr lang="zh-CN" altLang="en-US" dirty="0">
                <a:latin typeface="STXinwei" panose="02010800040101010101" pitchFamily="2" charset="-122"/>
                <a:ea typeface="STXinwei" panose="02010800040101010101" pitchFamily="2" charset="-122"/>
              </a:rPr>
              <a:t>，如左图的</a:t>
            </a:r>
            <a:r>
              <a:rPr lang="en-US" altLang="zh-CN" dirty="0">
                <a:latin typeface="STXinwei" panose="02010800040101010101" pitchFamily="2" charset="-122"/>
                <a:ea typeface="STXinwei" panose="02010800040101010101" pitchFamily="2" charset="-122"/>
              </a:rPr>
              <a:t>f(_)</a:t>
            </a:r>
            <a:r>
              <a:rPr lang="zh-CN" altLang="en-US" dirty="0">
                <a:latin typeface="STXinwei" panose="02010800040101010101" pitchFamily="2" charset="-122"/>
                <a:ea typeface="STXinwei" panose="02010800040101010101" pitchFamily="2" charset="-122"/>
              </a:rPr>
              <a:t>与</a:t>
            </a:r>
            <a:r>
              <a:rPr lang="en-US" altLang="zh-CN" dirty="0">
                <a:latin typeface="STXinwei" panose="02010800040101010101" pitchFamily="2" charset="-122"/>
                <a:ea typeface="STXinwei" panose="02010800040101010101" pitchFamily="2" charset="-122"/>
              </a:rPr>
              <a:t>g(_),</a:t>
            </a:r>
            <a:r>
              <a:rPr lang="zh-CN" altLang="en-US" dirty="0">
                <a:latin typeface="STXinwei" panose="02010800040101010101" pitchFamily="2" charset="-122"/>
                <a:ea typeface="STXinwei" panose="02010800040101010101" pitchFamily="2" charset="-122"/>
              </a:rPr>
              <a:t>只要是唯一的函数名称，均可在对应的</a:t>
            </a:r>
            <a:r>
              <a:rPr lang="en-US" altLang="zh-CN" dirty="0">
                <a:latin typeface="STXinwei" panose="02010800040101010101" pitchFamily="2" charset="-122"/>
                <a:ea typeface="STXinwei" panose="02010800040101010101" pitchFamily="2" charset="-122"/>
              </a:rPr>
              <a:t>Python</a:t>
            </a:r>
            <a:r>
              <a:rPr lang="zh-CN" altLang="en-US" dirty="0">
                <a:latin typeface="STXinwei" panose="02010800040101010101" pitchFamily="2" charset="-122"/>
                <a:ea typeface="STXinwei" panose="02010800040101010101" pitchFamily="2" charset="-122"/>
              </a:rPr>
              <a:t> </a:t>
            </a:r>
            <a:r>
              <a:rPr lang="en-US" altLang="zh-CN" dirty="0">
                <a:latin typeface="STXinwei" panose="02010800040101010101" pitchFamily="2" charset="-122"/>
                <a:ea typeface="STXinwei" panose="02010800040101010101" pitchFamily="2" charset="-122"/>
              </a:rPr>
              <a:t>Script</a:t>
            </a:r>
            <a:r>
              <a:rPr lang="zh-CN" altLang="en-US" dirty="0">
                <a:latin typeface="STXinwei" panose="02010800040101010101" pitchFamily="2" charset="-122"/>
                <a:ea typeface="STXinwei" panose="02010800040101010101" pitchFamily="2" charset="-122"/>
              </a:rPr>
              <a:t>命名空间，无差异的调用</a:t>
            </a:r>
            <a:endParaRPr lang="en-TW" dirty="0">
              <a:latin typeface="STXinwei" panose="02010800040101010101" pitchFamily="2" charset="-122"/>
              <a:ea typeface="STXinwei" panose="02010800040101010101" pitchFamily="2" charset="-122"/>
            </a:endParaRPr>
          </a:p>
        </p:txBody>
      </p:sp>
      <p:pic>
        <p:nvPicPr>
          <p:cNvPr id="2" name="Picture 1">
            <a:extLst>
              <a:ext uri="{FF2B5EF4-FFF2-40B4-BE49-F238E27FC236}">
                <a16:creationId xmlns:a16="http://schemas.microsoft.com/office/drawing/2014/main" id="{4AFE49A6-271F-9642-8B45-6CE2F8DD7881}"/>
              </a:ext>
            </a:extLst>
          </p:cNvPr>
          <p:cNvPicPr>
            <a:picLocks noChangeAspect="1"/>
          </p:cNvPicPr>
          <p:nvPr/>
        </p:nvPicPr>
        <p:blipFill>
          <a:blip r:embed="rId4"/>
          <a:stretch>
            <a:fillRect/>
          </a:stretch>
        </p:blipFill>
        <p:spPr>
          <a:xfrm>
            <a:off x="6563322" y="1181386"/>
            <a:ext cx="3218922" cy="4790661"/>
          </a:xfrm>
          <a:prstGeom prst="rect">
            <a:avLst/>
          </a:prstGeom>
        </p:spPr>
      </p:pic>
      <p:sp>
        <p:nvSpPr>
          <p:cNvPr id="8" name="TextBox 7">
            <a:extLst>
              <a:ext uri="{FF2B5EF4-FFF2-40B4-BE49-F238E27FC236}">
                <a16:creationId xmlns:a16="http://schemas.microsoft.com/office/drawing/2014/main" id="{F8E988DC-24E4-974C-9767-B01AC36A350A}"/>
              </a:ext>
            </a:extLst>
          </p:cNvPr>
          <p:cNvSpPr txBox="1"/>
          <p:nvPr/>
        </p:nvSpPr>
        <p:spPr>
          <a:xfrm>
            <a:off x="809233" y="1324254"/>
            <a:ext cx="4093212" cy="923330"/>
          </a:xfrm>
          <a:prstGeom prst="rect">
            <a:avLst/>
          </a:prstGeom>
          <a:noFill/>
        </p:spPr>
        <p:txBody>
          <a:bodyPr wrap="square" rtlCol="0">
            <a:spAutoFit/>
          </a:bodyPr>
          <a:lstStyle/>
          <a:p>
            <a:pPr algn="ctr"/>
            <a:r>
              <a:rPr lang="en-TW" dirty="0">
                <a:latin typeface="STXinwei" panose="02010800040101010101" pitchFamily="2" charset="-122"/>
                <a:ea typeface="STXinwei" panose="02010800040101010101" pitchFamily="2" charset="-122"/>
              </a:rPr>
              <a:t>在特性域的Rewrite Process中</a:t>
            </a:r>
            <a:r>
              <a:rPr lang="zh-CN" altLang="en-US" dirty="0">
                <a:latin typeface="STXinwei" panose="02010800040101010101" pitchFamily="2" charset="-122"/>
                <a:ea typeface="STXinwei" panose="02010800040101010101" pitchFamily="2" charset="-122"/>
              </a:rPr>
              <a:t>，要避免符号指向的循环结构，在此工具中，特别加入了侦测并</a:t>
            </a:r>
            <a:r>
              <a:rPr lang="zh-CN" altLang="en-US" dirty="0">
                <a:solidFill>
                  <a:srgbClr val="FF0000"/>
                </a:solidFill>
                <a:latin typeface="STXinwei" panose="02010800040101010101" pitchFamily="2" charset="-122"/>
                <a:ea typeface="STXinwei" panose="02010800040101010101" pitchFamily="2" charset="-122"/>
              </a:rPr>
              <a:t>终止</a:t>
            </a:r>
            <a:r>
              <a:rPr lang="zh-CN" altLang="en-US" dirty="0">
                <a:latin typeface="STXinwei" panose="02010800040101010101" pitchFamily="2" charset="-122"/>
                <a:ea typeface="STXinwei" panose="02010800040101010101" pitchFamily="2" charset="-122"/>
              </a:rPr>
              <a:t>循环结构的算法</a:t>
            </a:r>
            <a:endParaRPr lang="en-TW" dirty="0">
              <a:latin typeface="STXinwei" panose="02010800040101010101" pitchFamily="2" charset="-122"/>
              <a:ea typeface="STXinwei" panose="02010800040101010101" pitchFamily="2" charset="-122"/>
            </a:endParaRPr>
          </a:p>
        </p:txBody>
      </p:sp>
      <p:sp>
        <p:nvSpPr>
          <p:cNvPr id="9" name="TextBox 8">
            <a:extLst>
              <a:ext uri="{FF2B5EF4-FFF2-40B4-BE49-F238E27FC236}">
                <a16:creationId xmlns:a16="http://schemas.microsoft.com/office/drawing/2014/main" id="{2D79F830-7361-7C4F-A451-33274A570AE2}"/>
              </a:ext>
            </a:extLst>
          </p:cNvPr>
          <p:cNvSpPr txBox="1"/>
          <p:nvPr/>
        </p:nvSpPr>
        <p:spPr>
          <a:xfrm>
            <a:off x="809233" y="6001963"/>
            <a:ext cx="5630966" cy="369332"/>
          </a:xfrm>
          <a:prstGeom prst="rect">
            <a:avLst/>
          </a:prstGeom>
          <a:noFill/>
        </p:spPr>
        <p:txBody>
          <a:bodyPr wrap="square" rtlCol="0">
            <a:spAutoFit/>
          </a:bodyPr>
          <a:lstStyle/>
          <a:p>
            <a:pPr algn="ctr"/>
            <a:r>
              <a:rPr lang="en-TW" dirty="0">
                <a:solidFill>
                  <a:schemeClr val="bg2">
                    <a:lumMod val="75000"/>
                  </a:schemeClr>
                </a:solidFill>
                <a:latin typeface="STXinwei" panose="02010800040101010101" pitchFamily="2" charset="-122"/>
                <a:ea typeface="STXinwei" panose="02010800040101010101" pitchFamily="2" charset="-122"/>
              </a:rPr>
              <a:t>抽象语法树</a:t>
            </a:r>
            <a:r>
              <a:rPr lang="zh-CN" altLang="en-US" dirty="0">
                <a:solidFill>
                  <a:schemeClr val="bg2">
                    <a:lumMod val="75000"/>
                  </a:schemeClr>
                </a:solidFill>
                <a:latin typeface="STXinwei" panose="02010800040101010101" pitchFamily="2" charset="-122"/>
                <a:ea typeface="STXinwei" panose="02010800040101010101" pitchFamily="2" charset="-122"/>
              </a:rPr>
              <a:t>和</a:t>
            </a:r>
            <a:r>
              <a:rPr lang="zh-CN" altLang="en-TW" dirty="0">
                <a:solidFill>
                  <a:schemeClr val="bg2">
                    <a:lumMod val="75000"/>
                  </a:schemeClr>
                </a:solidFill>
                <a:latin typeface="STXinwei" panose="02010800040101010101" pitchFamily="2" charset="-122"/>
                <a:ea typeface="STXinwei" panose="02010800040101010101" pitchFamily="2" charset="-122"/>
              </a:rPr>
              <a:t>键值</a:t>
            </a:r>
            <a:r>
              <a:rPr lang="zh-CN" altLang="en-US" dirty="0">
                <a:solidFill>
                  <a:schemeClr val="bg2">
                    <a:lumMod val="75000"/>
                  </a:schemeClr>
                </a:solidFill>
                <a:latin typeface="STXinwei" panose="02010800040101010101" pitchFamily="2" charset="-122"/>
                <a:ea typeface="STXinwei" panose="02010800040101010101" pitchFamily="2" charset="-122"/>
              </a:rPr>
              <a:t>对是两个偏序集的特例</a:t>
            </a:r>
            <a:endParaRPr lang="en-TW" dirty="0">
              <a:solidFill>
                <a:schemeClr val="bg2">
                  <a:lumMod val="75000"/>
                </a:schemeClr>
              </a:solidFill>
              <a:latin typeface="STXinwei" panose="02010800040101010101" pitchFamily="2" charset="-122"/>
              <a:ea typeface="STXinwei" panose="02010800040101010101" pitchFamily="2" charset="-122"/>
            </a:endParaRPr>
          </a:p>
        </p:txBody>
      </p:sp>
      <p:pic>
        <p:nvPicPr>
          <p:cNvPr id="10" name="Picture 8">
            <a:extLst>
              <a:ext uri="{FF2B5EF4-FFF2-40B4-BE49-F238E27FC236}">
                <a16:creationId xmlns:a16="http://schemas.microsoft.com/office/drawing/2014/main" id="{354108AA-7964-9D47-84E9-9AC79C24A02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840857" y="1438496"/>
            <a:ext cx="2192053" cy="185863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4069FA2C-DC0D-F243-A4FF-4F8AE042AC5C}"/>
              </a:ext>
            </a:extLst>
          </p:cNvPr>
          <p:cNvSpPr txBox="1"/>
          <p:nvPr/>
        </p:nvSpPr>
        <p:spPr>
          <a:xfrm>
            <a:off x="9978288" y="1065496"/>
            <a:ext cx="1800493"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避免自指的怪圈</a:t>
            </a:r>
          </a:p>
        </p:txBody>
      </p:sp>
      <p:sp>
        <p:nvSpPr>
          <p:cNvPr id="11" name="TextBox 10">
            <a:extLst>
              <a:ext uri="{FF2B5EF4-FFF2-40B4-BE49-F238E27FC236}">
                <a16:creationId xmlns:a16="http://schemas.microsoft.com/office/drawing/2014/main" id="{7533CC95-FBB2-2D4E-9D96-C05952E09566}"/>
              </a:ext>
            </a:extLst>
          </p:cNvPr>
          <p:cNvSpPr txBox="1"/>
          <p:nvPr/>
        </p:nvSpPr>
        <p:spPr>
          <a:xfrm>
            <a:off x="9761705" y="3289656"/>
            <a:ext cx="2451312" cy="646331"/>
          </a:xfrm>
          <a:prstGeom prst="rect">
            <a:avLst/>
          </a:prstGeom>
          <a:noFill/>
        </p:spPr>
        <p:txBody>
          <a:bodyPr wrap="none" rtlCol="0">
            <a:spAutoFit/>
          </a:bodyPr>
          <a:lstStyle/>
          <a:p>
            <a:pPr algn="ctr"/>
            <a:r>
              <a:rPr lang="en-TW" dirty="0">
                <a:latin typeface="STXinwei" panose="02010800040101010101" pitchFamily="2" charset="-122"/>
                <a:ea typeface="STXinwei" panose="02010800040101010101" pitchFamily="2" charset="-122"/>
              </a:rPr>
              <a:t>固定点语义</a:t>
            </a:r>
          </a:p>
          <a:p>
            <a:pPr algn="ctr"/>
            <a:r>
              <a:rPr lang="en-US" altLang="zh-CN" dirty="0">
                <a:latin typeface="STXinwei" panose="02010800040101010101" pitchFamily="2" charset="-122"/>
                <a:ea typeface="STXinwei" panose="02010800040101010101" pitchFamily="2" charset="-122"/>
              </a:rPr>
              <a:t>(</a:t>
            </a:r>
            <a:r>
              <a:rPr lang="en-US" altLang="zh-CN" dirty="0" err="1">
                <a:latin typeface="STXinwei" panose="02010800040101010101" pitchFamily="2" charset="-122"/>
                <a:ea typeface="STXinwei" panose="02010800040101010101" pitchFamily="2" charset="-122"/>
              </a:rPr>
              <a:t>Fixedpoint</a:t>
            </a:r>
            <a:r>
              <a:rPr lang="en-US" altLang="zh-CN" dirty="0">
                <a:latin typeface="STXinwei" panose="02010800040101010101" pitchFamily="2" charset="-122"/>
                <a:ea typeface="STXinwei" panose="02010800040101010101" pitchFamily="2" charset="-122"/>
              </a:rPr>
              <a:t> Semantics)</a:t>
            </a:r>
            <a:endParaRPr lang="en-TW" dirty="0">
              <a:latin typeface="STXinwei" panose="02010800040101010101" pitchFamily="2" charset="-122"/>
              <a:ea typeface="STXinwei" panose="02010800040101010101" pitchFamily="2" charset="-122"/>
            </a:endParaRPr>
          </a:p>
        </p:txBody>
      </p:sp>
      <p:sp>
        <p:nvSpPr>
          <p:cNvPr id="6" name="TextBox 5">
            <a:extLst>
              <a:ext uri="{FF2B5EF4-FFF2-40B4-BE49-F238E27FC236}">
                <a16:creationId xmlns:a16="http://schemas.microsoft.com/office/drawing/2014/main" id="{D08F5995-DBC6-2648-B018-1784D4637545}"/>
              </a:ext>
            </a:extLst>
          </p:cNvPr>
          <p:cNvSpPr txBox="1"/>
          <p:nvPr/>
        </p:nvSpPr>
        <p:spPr>
          <a:xfrm>
            <a:off x="9652878" y="5330458"/>
            <a:ext cx="2451312" cy="276999"/>
          </a:xfrm>
          <a:prstGeom prst="rect">
            <a:avLst/>
          </a:prstGeom>
          <a:noFill/>
        </p:spPr>
        <p:txBody>
          <a:bodyPr wrap="square" rtlCol="0">
            <a:spAutoFit/>
          </a:bodyPr>
          <a:lstStyle/>
          <a:p>
            <a:r>
              <a:rPr lang="en-US" sz="600" i="1" dirty="0" err="1">
                <a:sym typeface="微软雅黑"/>
              </a:rPr>
              <a:t>Slonneger</a:t>
            </a:r>
            <a:r>
              <a:rPr lang="en-US" sz="600" i="1" dirty="0">
                <a:sym typeface="微软雅黑"/>
              </a:rPr>
              <a:t>, Kenneth; Kurtz, Barry L. (1995). </a:t>
            </a:r>
            <a:r>
              <a:rPr lang="en-US" sz="600" i="1" dirty="0">
                <a:sym typeface="微软雅黑"/>
                <a:hlinkClick r:id="rId6"/>
              </a:rPr>
              <a:t>Formal Syntax and Semantics of Programming Languages:A Laboratory Based Approach</a:t>
            </a:r>
            <a:r>
              <a:rPr lang="en-US" sz="600" i="1" dirty="0">
                <a:sym typeface="微软雅黑"/>
              </a:rPr>
              <a:t>, </a:t>
            </a:r>
            <a:r>
              <a:rPr lang="en-US" sz="600" i="1" dirty="0">
                <a:sym typeface="微软雅黑"/>
                <a:hlinkClick r:id="rId7"/>
              </a:rPr>
              <a:t>Chapter 10</a:t>
            </a:r>
            <a:r>
              <a:rPr lang="en-US" sz="600" i="1" dirty="0">
                <a:sym typeface="微软雅黑"/>
              </a:rPr>
              <a:t>, </a:t>
            </a:r>
            <a:endParaRPr lang="en-TW" sz="600" dirty="0"/>
          </a:p>
        </p:txBody>
      </p:sp>
      <p:pic>
        <p:nvPicPr>
          <p:cNvPr id="1026" name="Picture 2" descr="Formal Syntax and Semantics of Programming Languages by Ken Slonneger  (1995-01-30): Amazon.com: Books">
            <a:hlinkClick r:id="rId6"/>
            <a:extLst>
              <a:ext uri="{FF2B5EF4-FFF2-40B4-BE49-F238E27FC236}">
                <a16:creationId xmlns:a16="http://schemas.microsoft.com/office/drawing/2014/main" id="{8C51CA6C-F5A1-4742-9904-199D033587D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458684" y="4009914"/>
            <a:ext cx="956397" cy="12388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8978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Grp="1"/>
          </p:cNvSpPr>
          <p:nvPr>
            <p:ph type="title"/>
          </p:nvPr>
        </p:nvSpPr>
        <p:spPr>
          <a:xfrm>
            <a:off x="608381" y="309094"/>
            <a:ext cx="10980000" cy="468000"/>
          </a:xfrm>
        </p:spPr>
        <p:txBody>
          <a:bodyPr/>
          <a:lstStyle/>
          <a:p>
            <a:pPr algn="ctr"/>
            <a:r>
              <a:rPr lang="zh-CN" altLang="en-US" sz="2400" b="1" dirty="0">
                <a:latin typeface="STXinwei" panose="02010800040101010101" pitchFamily="2" charset="-122"/>
                <a:ea typeface="STXinwei" panose="02010800040101010101" pitchFamily="2" charset="-122"/>
              </a:rPr>
              <a:t>体现跨领域和多层级的系统代数工具实现（</a:t>
            </a:r>
            <a:r>
              <a:rPr lang="en-US" altLang="zh-CN" sz="2400" b="1" dirty="0">
                <a:latin typeface="STXinwei" panose="02010800040101010101" pitchFamily="2" charset="-122"/>
                <a:ea typeface="STXinwei" panose="02010800040101010101" pitchFamily="2" charset="-122"/>
              </a:rPr>
              <a:t>2005</a:t>
            </a:r>
            <a:r>
              <a:rPr lang="zh-CN" altLang="en-US" sz="2400" b="1" dirty="0">
                <a:latin typeface="STXinwei" panose="02010800040101010101" pitchFamily="2" charset="-122"/>
                <a:ea typeface="STXinwei" panose="02010800040101010101" pitchFamily="2" charset="-122"/>
              </a:rPr>
              <a:t>年）</a:t>
            </a:r>
          </a:p>
        </p:txBody>
      </p:sp>
      <p:sp>
        <p:nvSpPr>
          <p:cNvPr id="8" name="内容占位符 2"/>
          <p:cNvSpPr txBox="1">
            <a:spLocks/>
          </p:cNvSpPr>
          <p:nvPr/>
        </p:nvSpPr>
        <p:spPr bwMode="auto">
          <a:xfrm>
            <a:off x="458719" y="1097456"/>
            <a:ext cx="11137475" cy="46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386" tIns="45692" rIns="91386" bIns="45692" numCol="1" anchor="t" anchorCtr="0" compatLnSpc="1">
            <a:prstTxWarp prst="textNoShape">
              <a:avLst/>
            </a:prstTxWarp>
          </a:bodyPr>
          <a:lst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a:lstStyle>
          <a:p>
            <a:r>
              <a:rPr lang="zh-CN" altLang="en-US" sz="1400" kern="0" dirty="0">
                <a:solidFill>
                  <a:schemeClr val="tx1"/>
                </a:solidFill>
                <a:latin typeface="STXinwei" panose="02010800040101010101" pitchFamily="2" charset="-122"/>
                <a:ea typeface="STXinwei" panose="02010800040101010101" pitchFamily="2" charset="-122"/>
              </a:rPr>
              <a:t>编码</a:t>
            </a:r>
            <a:r>
              <a:rPr lang="en-US" altLang="zh-CN" sz="1400" kern="0" dirty="0">
                <a:solidFill>
                  <a:schemeClr val="tx1"/>
                </a:solidFill>
                <a:latin typeface="STXinwei" panose="02010800040101010101" pitchFamily="2" charset="-122"/>
                <a:ea typeface="STXinwei" panose="02010800040101010101" pitchFamily="2" charset="-122"/>
              </a:rPr>
              <a:t>(Encoding</a:t>
            </a:r>
            <a:r>
              <a:rPr lang="zh-CN" altLang="en-US" sz="1400" kern="0" dirty="0">
                <a:solidFill>
                  <a:schemeClr val="tx1"/>
                </a:solidFill>
                <a:latin typeface="STXinwei" panose="02010800040101010101" pitchFamily="2" charset="-122"/>
                <a:ea typeface="STXinwei" panose="02010800040101010101" pitchFamily="2" charset="-122"/>
              </a:rPr>
              <a:t>）、枚举</a:t>
            </a:r>
            <a:r>
              <a:rPr lang="en-US" altLang="zh-CN" sz="1400" kern="0" dirty="0">
                <a:solidFill>
                  <a:schemeClr val="tx1"/>
                </a:solidFill>
                <a:latin typeface="STXinwei" panose="02010800040101010101" pitchFamily="2" charset="-122"/>
                <a:ea typeface="STXinwei" panose="02010800040101010101" pitchFamily="2" charset="-122"/>
              </a:rPr>
              <a:t>(Enumerating)</a:t>
            </a:r>
            <a:r>
              <a:rPr lang="zh-CN" altLang="en-US" sz="1400" kern="0" dirty="0">
                <a:solidFill>
                  <a:schemeClr val="tx1"/>
                </a:solidFill>
                <a:latin typeface="STXinwei" panose="02010800040101010101" pitchFamily="2" charset="-122"/>
                <a:ea typeface="STXinwei" panose="02010800040101010101" pitchFamily="2" charset="-122"/>
              </a:rPr>
              <a:t>、评估</a:t>
            </a:r>
            <a:r>
              <a:rPr lang="en-US" altLang="zh-CN" sz="1400" kern="0" dirty="0">
                <a:solidFill>
                  <a:schemeClr val="tx1"/>
                </a:solidFill>
                <a:latin typeface="STXinwei" panose="02010800040101010101" pitchFamily="2" charset="-122"/>
                <a:ea typeface="STXinwei" panose="02010800040101010101" pitchFamily="2" charset="-122"/>
              </a:rPr>
              <a:t>(Evaluating)</a:t>
            </a:r>
            <a:r>
              <a:rPr lang="zh-CN" altLang="en-US" sz="1400" kern="0" dirty="0">
                <a:solidFill>
                  <a:schemeClr val="tx1"/>
                </a:solidFill>
                <a:latin typeface="STXinwei" panose="02010800040101010101" pitchFamily="2" charset="-122"/>
                <a:ea typeface="STXinwei" panose="02010800040101010101" pitchFamily="2" charset="-122"/>
              </a:rPr>
              <a:t>， 三位一体的“系统描述语言” 开发工具</a:t>
            </a:r>
            <a:endParaRPr lang="en-US" altLang="zh-CN" sz="1400" kern="0" dirty="0">
              <a:solidFill>
                <a:schemeClr val="tx1"/>
              </a:solidFill>
              <a:latin typeface="STXinwei" panose="02010800040101010101" pitchFamily="2" charset="-122"/>
              <a:ea typeface="STXinwei" panose="02010800040101010101" pitchFamily="2" charset="-122"/>
            </a:endParaRPr>
          </a:p>
        </p:txBody>
      </p:sp>
      <p:pic>
        <p:nvPicPr>
          <p:cNvPr id="2" name="Picture 1">
            <a:extLst>
              <a:ext uri="{FF2B5EF4-FFF2-40B4-BE49-F238E27FC236}">
                <a16:creationId xmlns:a16="http://schemas.microsoft.com/office/drawing/2014/main" id="{2F3B3A67-B947-2447-A39E-F3280EE4029C}"/>
              </a:ext>
            </a:extLst>
          </p:cNvPr>
          <p:cNvPicPr>
            <a:picLocks noChangeAspect="1"/>
          </p:cNvPicPr>
          <p:nvPr/>
        </p:nvPicPr>
        <p:blipFill>
          <a:blip r:embed="rId2"/>
          <a:stretch>
            <a:fillRect/>
          </a:stretch>
        </p:blipFill>
        <p:spPr>
          <a:xfrm>
            <a:off x="590150" y="1995894"/>
            <a:ext cx="5272267" cy="3861034"/>
          </a:xfrm>
          <a:prstGeom prst="rect">
            <a:avLst/>
          </a:prstGeom>
        </p:spPr>
      </p:pic>
      <p:pic>
        <p:nvPicPr>
          <p:cNvPr id="5" name="Picture 4">
            <a:extLst>
              <a:ext uri="{FF2B5EF4-FFF2-40B4-BE49-F238E27FC236}">
                <a16:creationId xmlns:a16="http://schemas.microsoft.com/office/drawing/2014/main" id="{4CF80D13-0DB1-004B-9D36-4DBFEBB46585}"/>
              </a:ext>
            </a:extLst>
          </p:cNvPr>
          <p:cNvPicPr>
            <a:picLocks noChangeAspect="1"/>
          </p:cNvPicPr>
          <p:nvPr/>
        </p:nvPicPr>
        <p:blipFill>
          <a:blip r:embed="rId3"/>
          <a:stretch>
            <a:fillRect/>
          </a:stretch>
        </p:blipFill>
        <p:spPr>
          <a:xfrm>
            <a:off x="6195406" y="1978820"/>
            <a:ext cx="5502375" cy="4244688"/>
          </a:xfrm>
          <a:prstGeom prst="rect">
            <a:avLst/>
          </a:prstGeom>
        </p:spPr>
      </p:pic>
      <p:sp>
        <p:nvSpPr>
          <p:cNvPr id="6" name="矩形 35">
            <a:extLst>
              <a:ext uri="{FF2B5EF4-FFF2-40B4-BE49-F238E27FC236}">
                <a16:creationId xmlns:a16="http://schemas.microsoft.com/office/drawing/2014/main" id="{E45B214C-32DB-A948-9A24-9F4383EA7303}"/>
              </a:ext>
            </a:extLst>
          </p:cNvPr>
          <p:cNvSpPr>
            <a:spLocks noChangeArrowheads="1"/>
          </p:cNvSpPr>
          <p:nvPr/>
        </p:nvSpPr>
        <p:spPr bwMode="auto">
          <a:xfrm>
            <a:off x="6195406" y="6112300"/>
            <a:ext cx="5894836"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914332">
              <a:defRPr/>
            </a:pPr>
            <a:r>
              <a:rPr lang="en-US" sz="1800" dirty="0" err="1">
                <a:latin typeface="STXinwei" panose="02010800040101010101" pitchFamily="2" charset="-122"/>
                <a:ea typeface="STXinwei" panose="02010800040101010101" pitchFamily="2" charset="-122"/>
                <a:cs typeface="Arial"/>
                <a:sym typeface="Arial"/>
              </a:rPr>
              <a:t>红线标示了基于Pareto</a:t>
            </a:r>
            <a:r>
              <a:rPr lang="en-US" sz="1800" dirty="0">
                <a:latin typeface="STXinwei" panose="02010800040101010101" pitchFamily="2" charset="-122"/>
                <a:ea typeface="STXinwei" panose="02010800040101010101" pitchFamily="2" charset="-122"/>
                <a:cs typeface="Arial"/>
                <a:sym typeface="Arial"/>
              </a:rPr>
              <a:t> Front</a:t>
            </a:r>
            <a:r>
              <a:rPr lang="zh-CN" altLang="en-US" sz="1800" dirty="0">
                <a:latin typeface="STXinwei" panose="02010800040101010101" pitchFamily="2" charset="-122"/>
                <a:ea typeface="STXinwei" panose="02010800040101010101" pitchFamily="2" charset="-122"/>
                <a:cs typeface="Arial"/>
                <a:sym typeface="Arial"/>
              </a:rPr>
              <a:t> 原则所选出的“最优方案”</a:t>
            </a:r>
            <a:endParaRPr lang="en-US" altLang="zh-CN" sz="1800" dirty="0">
              <a:latin typeface="STXinwei" panose="02010800040101010101" pitchFamily="2" charset="-122"/>
              <a:ea typeface="STXinwei" panose="02010800040101010101" pitchFamily="2" charset="-122"/>
              <a:cs typeface="Arial"/>
              <a:sym typeface="Arial"/>
            </a:endParaRPr>
          </a:p>
          <a:p>
            <a:pPr algn="ctr" defTabSz="914332">
              <a:defRPr/>
            </a:pPr>
            <a:r>
              <a:rPr lang="en-US" sz="1800" dirty="0" err="1">
                <a:latin typeface="STXinwei" panose="02010800040101010101" pitchFamily="2" charset="-122"/>
                <a:ea typeface="STXinwei" panose="02010800040101010101" pitchFamily="2" charset="-122"/>
                <a:cs typeface="Arial"/>
                <a:sym typeface="Arial"/>
              </a:rPr>
              <a:t>根据</a:t>
            </a:r>
            <a:r>
              <a:rPr lang="en-US" sz="1800" dirty="0" err="1">
                <a:solidFill>
                  <a:srgbClr val="FF0000"/>
                </a:solidFill>
                <a:latin typeface="STXinwei" panose="02010800040101010101" pitchFamily="2" charset="-122"/>
                <a:ea typeface="STXinwei" panose="02010800040101010101" pitchFamily="2" charset="-122"/>
                <a:cs typeface="Arial"/>
                <a:sym typeface="Arial"/>
              </a:rPr>
              <a:t>特性域的多元偏序</a:t>
            </a:r>
            <a:r>
              <a:rPr lang="en-US" sz="1800" dirty="0" err="1">
                <a:latin typeface="STXinwei" panose="02010800040101010101" pitchFamily="2" charset="-122"/>
                <a:ea typeface="STXinwei" panose="02010800040101010101" pitchFamily="2" charset="-122"/>
                <a:cs typeface="Arial"/>
                <a:sym typeface="Arial"/>
              </a:rPr>
              <a:t>关系比较优劣</a:t>
            </a:r>
            <a:r>
              <a:rPr lang="zh-CN" altLang="en-US" sz="1800" dirty="0">
                <a:latin typeface="STXinwei" panose="02010800040101010101" pitchFamily="2" charset="-122"/>
                <a:ea typeface="STXinwei" panose="02010800040101010101" pitchFamily="2" charset="-122"/>
                <a:cs typeface="Arial"/>
                <a:sym typeface="Arial"/>
              </a:rPr>
              <a:t>，从而</a:t>
            </a:r>
            <a:r>
              <a:rPr lang="en-US" sz="1800" dirty="0" err="1">
                <a:latin typeface="STXinwei" panose="02010800040101010101" pitchFamily="2" charset="-122"/>
                <a:ea typeface="STXinwei" panose="02010800040101010101" pitchFamily="2" charset="-122"/>
                <a:cs typeface="Arial"/>
                <a:sym typeface="Arial"/>
              </a:rPr>
              <a:t>取舍方案</a:t>
            </a:r>
            <a:endParaRPr lang="es-ES" sz="1800" dirty="0">
              <a:latin typeface="STXinwei" panose="02010800040101010101" pitchFamily="2" charset="-122"/>
              <a:ea typeface="STXinwei" panose="02010800040101010101" pitchFamily="2" charset="-122"/>
              <a:cs typeface="Arial"/>
              <a:sym typeface="Arial"/>
            </a:endParaRPr>
          </a:p>
        </p:txBody>
      </p:sp>
      <p:sp>
        <p:nvSpPr>
          <p:cNvPr id="7" name="矩形 35">
            <a:extLst>
              <a:ext uri="{FF2B5EF4-FFF2-40B4-BE49-F238E27FC236}">
                <a16:creationId xmlns:a16="http://schemas.microsoft.com/office/drawing/2014/main" id="{B71F5125-43EE-4340-9C72-D7685D19C240}"/>
              </a:ext>
            </a:extLst>
          </p:cNvPr>
          <p:cNvSpPr>
            <a:spLocks noChangeArrowheads="1"/>
          </p:cNvSpPr>
          <p:nvPr/>
        </p:nvSpPr>
        <p:spPr bwMode="auto">
          <a:xfrm>
            <a:off x="772160" y="1472897"/>
            <a:ext cx="161544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914332">
              <a:defRPr/>
            </a:pPr>
            <a:r>
              <a:rPr lang="en-TW" sz="1400" dirty="0">
                <a:latin typeface="STXinwei" panose="02010800040101010101" pitchFamily="2" charset="-122"/>
                <a:ea typeface="STXinwei" panose="02010800040101010101" pitchFamily="2" charset="-122"/>
                <a:cs typeface="Arial"/>
                <a:sym typeface="Arial"/>
              </a:rPr>
              <a:t>命名空间管理</a:t>
            </a:r>
            <a:endParaRPr lang="es-ES" sz="1400" dirty="0">
              <a:latin typeface="STXinwei" panose="02010800040101010101" pitchFamily="2" charset="-122"/>
              <a:ea typeface="STXinwei" panose="02010800040101010101" pitchFamily="2" charset="-122"/>
              <a:cs typeface="Arial"/>
              <a:sym typeface="Arial"/>
            </a:endParaRPr>
          </a:p>
        </p:txBody>
      </p:sp>
      <p:sp>
        <p:nvSpPr>
          <p:cNvPr id="9" name="矩形 35">
            <a:extLst>
              <a:ext uri="{FF2B5EF4-FFF2-40B4-BE49-F238E27FC236}">
                <a16:creationId xmlns:a16="http://schemas.microsoft.com/office/drawing/2014/main" id="{81BDDD2B-236A-F941-BB06-51B24D546B5E}"/>
              </a:ext>
            </a:extLst>
          </p:cNvPr>
          <p:cNvSpPr>
            <a:spLocks noChangeArrowheads="1"/>
          </p:cNvSpPr>
          <p:nvPr/>
        </p:nvSpPr>
        <p:spPr bwMode="auto">
          <a:xfrm>
            <a:off x="2362683" y="1472897"/>
            <a:ext cx="161544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914332">
              <a:defRPr/>
            </a:pPr>
            <a:r>
              <a:rPr lang="en-TW" sz="1400" dirty="0">
                <a:latin typeface="STXinwei" panose="02010800040101010101" pitchFamily="2" charset="-122"/>
                <a:ea typeface="STXinwei" panose="02010800040101010101" pitchFamily="2" charset="-122"/>
                <a:cs typeface="Arial"/>
                <a:sym typeface="Arial"/>
              </a:rPr>
              <a:t>穷尽可能状态</a:t>
            </a:r>
            <a:endParaRPr lang="es-ES" sz="1400" dirty="0">
              <a:latin typeface="STXinwei" panose="02010800040101010101" pitchFamily="2" charset="-122"/>
              <a:ea typeface="STXinwei" panose="02010800040101010101" pitchFamily="2" charset="-122"/>
              <a:cs typeface="Arial"/>
              <a:sym typeface="Arial"/>
            </a:endParaRPr>
          </a:p>
        </p:txBody>
      </p:sp>
      <p:sp>
        <p:nvSpPr>
          <p:cNvPr id="10" name="矩形 35">
            <a:extLst>
              <a:ext uri="{FF2B5EF4-FFF2-40B4-BE49-F238E27FC236}">
                <a16:creationId xmlns:a16="http://schemas.microsoft.com/office/drawing/2014/main" id="{199C026A-4972-5E4C-B0A1-E12632783C9B}"/>
              </a:ext>
            </a:extLst>
          </p:cNvPr>
          <p:cNvSpPr>
            <a:spLocks noChangeArrowheads="1"/>
          </p:cNvSpPr>
          <p:nvPr/>
        </p:nvSpPr>
        <p:spPr bwMode="auto">
          <a:xfrm>
            <a:off x="3982720" y="1472897"/>
            <a:ext cx="161544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914332">
              <a:defRPr/>
            </a:pPr>
            <a:r>
              <a:rPr lang="en-TW" sz="1400" dirty="0">
                <a:latin typeface="STXinwei" panose="02010800040101010101" pitchFamily="2" charset="-122"/>
                <a:ea typeface="STXinwei" panose="02010800040101010101" pitchFamily="2" charset="-122"/>
                <a:cs typeface="Arial"/>
                <a:sym typeface="Arial"/>
              </a:rPr>
              <a:t>推算性能指标</a:t>
            </a:r>
            <a:endParaRPr lang="es-ES" sz="1400" dirty="0">
              <a:latin typeface="STXinwei" panose="02010800040101010101" pitchFamily="2" charset="-122"/>
              <a:ea typeface="STXinwei" panose="02010800040101010101" pitchFamily="2" charset="-122"/>
              <a:cs typeface="Arial"/>
              <a:sym typeface="Arial"/>
            </a:endParaRPr>
          </a:p>
        </p:txBody>
      </p:sp>
      <p:sp>
        <p:nvSpPr>
          <p:cNvPr id="4" name="TextBox 3">
            <a:extLst>
              <a:ext uri="{FF2B5EF4-FFF2-40B4-BE49-F238E27FC236}">
                <a16:creationId xmlns:a16="http://schemas.microsoft.com/office/drawing/2014/main" id="{D5C35AE0-E0A4-C147-B654-EBB9402151D8}"/>
              </a:ext>
            </a:extLst>
          </p:cNvPr>
          <p:cNvSpPr txBox="1"/>
          <p:nvPr/>
        </p:nvSpPr>
        <p:spPr>
          <a:xfrm>
            <a:off x="2833246" y="1738180"/>
            <a:ext cx="699230" cy="215444"/>
          </a:xfrm>
          <a:prstGeom prst="rect">
            <a:avLst/>
          </a:prstGeom>
          <a:noFill/>
        </p:spPr>
        <p:txBody>
          <a:bodyPr wrap="none" rtlCol="0">
            <a:spAutoFit/>
          </a:bodyPr>
          <a:lstStyle/>
          <a:p>
            <a:r>
              <a:rPr lang="en-TW" sz="800" dirty="0">
                <a:latin typeface="STXinwei" panose="02010800040101010101" pitchFamily="2" charset="-122"/>
                <a:ea typeface="STXinwei" panose="02010800040101010101" pitchFamily="2" charset="-122"/>
              </a:rPr>
              <a:t>(BDD, SAT)</a:t>
            </a:r>
          </a:p>
        </p:txBody>
      </p:sp>
      <p:sp>
        <p:nvSpPr>
          <p:cNvPr id="11" name="TextBox 10">
            <a:extLst>
              <a:ext uri="{FF2B5EF4-FFF2-40B4-BE49-F238E27FC236}">
                <a16:creationId xmlns:a16="http://schemas.microsoft.com/office/drawing/2014/main" id="{5302CDB9-FA68-3745-B60B-E48BA323DE3F}"/>
              </a:ext>
            </a:extLst>
          </p:cNvPr>
          <p:cNvSpPr txBox="1"/>
          <p:nvPr/>
        </p:nvSpPr>
        <p:spPr>
          <a:xfrm>
            <a:off x="823102" y="1738180"/>
            <a:ext cx="1513556" cy="215444"/>
          </a:xfrm>
          <a:prstGeom prst="rect">
            <a:avLst/>
          </a:prstGeom>
          <a:noFill/>
        </p:spPr>
        <p:txBody>
          <a:bodyPr wrap="none" rtlCol="0">
            <a:spAutoFit/>
          </a:bodyPr>
          <a:lstStyle/>
          <a:p>
            <a:r>
              <a:rPr lang="en-TW" sz="800" dirty="0">
                <a:latin typeface="STXinwei" panose="02010800040101010101" pitchFamily="2" charset="-122"/>
                <a:ea typeface="STXinwei" panose="02010800040101010101" pitchFamily="2" charset="-122"/>
              </a:rPr>
              <a:t>(Hashtable, Associative Array)</a:t>
            </a:r>
          </a:p>
        </p:txBody>
      </p:sp>
      <p:sp>
        <p:nvSpPr>
          <p:cNvPr id="12" name="TextBox 11">
            <a:extLst>
              <a:ext uri="{FF2B5EF4-FFF2-40B4-BE49-F238E27FC236}">
                <a16:creationId xmlns:a16="http://schemas.microsoft.com/office/drawing/2014/main" id="{94F16BB4-AD32-BF4A-B52A-CBA2894E5DEF}"/>
              </a:ext>
            </a:extLst>
          </p:cNvPr>
          <p:cNvSpPr txBox="1"/>
          <p:nvPr/>
        </p:nvSpPr>
        <p:spPr>
          <a:xfrm>
            <a:off x="3844507" y="1738180"/>
            <a:ext cx="1891865" cy="215444"/>
          </a:xfrm>
          <a:prstGeom prst="rect">
            <a:avLst/>
          </a:prstGeom>
          <a:noFill/>
        </p:spPr>
        <p:txBody>
          <a:bodyPr wrap="none" rtlCol="0">
            <a:spAutoFit/>
          </a:bodyPr>
          <a:lstStyle/>
          <a:p>
            <a:r>
              <a:rPr lang="en-TW" sz="800" dirty="0">
                <a:latin typeface="STXinwei" panose="02010800040101010101" pitchFamily="2" charset="-122"/>
                <a:ea typeface="STXinwei" panose="02010800040101010101" pitchFamily="2" charset="-122"/>
              </a:rPr>
              <a:t>(Symbolic Math, Function Evaluation)</a:t>
            </a:r>
          </a:p>
        </p:txBody>
      </p:sp>
      <p:sp>
        <p:nvSpPr>
          <p:cNvPr id="27" name="TextBox 26">
            <a:extLst>
              <a:ext uri="{FF2B5EF4-FFF2-40B4-BE49-F238E27FC236}">
                <a16:creationId xmlns:a16="http://schemas.microsoft.com/office/drawing/2014/main" id="{11F099CB-6B6C-2849-A0D7-62E4A2487554}"/>
              </a:ext>
            </a:extLst>
          </p:cNvPr>
          <p:cNvSpPr txBox="1"/>
          <p:nvPr/>
        </p:nvSpPr>
        <p:spPr>
          <a:xfrm>
            <a:off x="2241804" y="626652"/>
            <a:ext cx="7571303" cy="646331"/>
          </a:xfrm>
          <a:prstGeom prst="rect">
            <a:avLst/>
          </a:prstGeom>
          <a:noFill/>
        </p:spPr>
        <p:txBody>
          <a:bodyPr wrap="none" rtlCol="0">
            <a:spAutoFit/>
          </a:bodyPr>
          <a:lstStyle/>
          <a:p>
            <a:pPr algn="ctr"/>
            <a:r>
              <a:rPr lang="zh-CN" altLang="en-US" dirty="0">
                <a:latin typeface="STXinwei" panose="02010800040101010101" pitchFamily="2" charset="-122"/>
                <a:ea typeface="STXinwei" panose="02010800040101010101" pitchFamily="2" charset="-122"/>
              </a:rPr>
              <a:t>系统规格与系统设计方案以各领域的参与者能理解的格式（</a:t>
            </a:r>
            <a:r>
              <a:rPr lang="zh-CN" altLang="en-US" dirty="0">
                <a:solidFill>
                  <a:srgbClr val="FF0000"/>
                </a:solidFill>
                <a:latin typeface="STXinwei" panose="02010800040101010101" pitchFamily="2" charset="-122"/>
                <a:ea typeface="STXinwei" panose="02010800040101010101" pitchFamily="2" charset="-122"/>
              </a:rPr>
              <a:t>语义</a:t>
            </a:r>
            <a:r>
              <a:rPr lang="zh-CN" altLang="en-US" dirty="0">
                <a:latin typeface="STXinwei" panose="02010800040101010101" pitchFamily="2" charset="-122"/>
                <a:ea typeface="STXinwei" panose="02010800040101010101" pitchFamily="2" charset="-122"/>
              </a:rPr>
              <a:t>）来表达</a:t>
            </a:r>
            <a:endParaRPr lang="en-US" altLang="zh-CN" dirty="0">
              <a:latin typeface="STXinwei" panose="02010800040101010101" pitchFamily="2" charset="-122"/>
              <a:ea typeface="STXinwei" panose="02010800040101010101" pitchFamily="2" charset="-122"/>
            </a:endParaRPr>
          </a:p>
          <a:p>
            <a:pPr algn="ctr"/>
            <a:r>
              <a:rPr lang="en-US" dirty="0" err="1">
                <a:latin typeface="STXinwei" panose="02010800040101010101" pitchFamily="2" charset="-122"/>
                <a:ea typeface="STXinwei" panose="02010800040101010101" pitchFamily="2" charset="-122"/>
              </a:rPr>
              <a:t>每一种</a:t>
            </a:r>
            <a:r>
              <a:rPr lang="en-US" dirty="0" err="1">
                <a:solidFill>
                  <a:srgbClr val="FF0000"/>
                </a:solidFill>
                <a:latin typeface="STXinwei" panose="02010800040101010101" pitchFamily="2" charset="-122"/>
                <a:ea typeface="STXinwei" panose="02010800040101010101" pitchFamily="2" charset="-122"/>
              </a:rPr>
              <a:t>语义</a:t>
            </a:r>
            <a:r>
              <a:rPr lang="en-US" dirty="0">
                <a:solidFill>
                  <a:srgbClr val="FF0000"/>
                </a:solidFill>
                <a:latin typeface="STXinwei" panose="02010800040101010101" pitchFamily="2" charset="-122"/>
                <a:ea typeface="STXinwei" panose="02010800040101010101" pitchFamily="2" charset="-122"/>
              </a:rPr>
              <a:t>(Semantics)</a:t>
            </a:r>
            <a:r>
              <a:rPr lang="en-US" dirty="0" err="1">
                <a:latin typeface="STXinwei" panose="02010800040101010101" pitchFamily="2" charset="-122"/>
                <a:ea typeface="STXinwei" panose="02010800040101010101" pitchFamily="2" charset="-122"/>
              </a:rPr>
              <a:t>是一类</a:t>
            </a:r>
            <a:r>
              <a:rPr lang="en-US" dirty="0">
                <a:latin typeface="STXinwei" panose="02010800040101010101" pitchFamily="2" charset="-122"/>
                <a:ea typeface="STXinwei" panose="02010800040101010101" pitchFamily="2" charset="-122"/>
              </a:rPr>
              <a:t>(</a:t>
            </a:r>
            <a:r>
              <a:rPr lang="en-US" dirty="0">
                <a:solidFill>
                  <a:srgbClr val="FF0000"/>
                </a:solidFill>
                <a:latin typeface="STXinwei" panose="02010800040101010101" pitchFamily="2" charset="-122"/>
                <a:ea typeface="STXinwei" panose="02010800040101010101" pitchFamily="2" charset="-122"/>
              </a:rPr>
              <a:t>Domain Specific Language</a:t>
            </a:r>
            <a:r>
              <a:rPr lang="en-US" dirty="0">
                <a:latin typeface="STXinwei" panose="02010800040101010101" pitchFamily="2" charset="-122"/>
                <a:ea typeface="STXinwei" panose="02010800040101010101" pitchFamily="2" charset="-122"/>
              </a:rPr>
              <a:t>)</a:t>
            </a:r>
            <a:endParaRPr lang="en-TW" dirty="0">
              <a:latin typeface="STXinwei" panose="02010800040101010101" pitchFamily="2" charset="-122"/>
              <a:ea typeface="STXinwei" panose="02010800040101010101" pitchFamily="2" charset="-122"/>
            </a:endParaRPr>
          </a:p>
        </p:txBody>
      </p:sp>
      <p:sp>
        <p:nvSpPr>
          <p:cNvPr id="14" name="TextBox 13">
            <a:extLst>
              <a:ext uri="{FF2B5EF4-FFF2-40B4-BE49-F238E27FC236}">
                <a16:creationId xmlns:a16="http://schemas.microsoft.com/office/drawing/2014/main" id="{B9842685-33C5-5543-8FA5-A0A91A7BD815}"/>
              </a:ext>
            </a:extLst>
          </p:cNvPr>
          <p:cNvSpPr txBox="1"/>
          <p:nvPr/>
        </p:nvSpPr>
        <p:spPr>
          <a:xfrm>
            <a:off x="4158860" y="2503675"/>
            <a:ext cx="1755609" cy="646331"/>
          </a:xfrm>
          <a:prstGeom prst="rect">
            <a:avLst/>
          </a:prstGeom>
          <a:noFill/>
        </p:spPr>
        <p:txBody>
          <a:bodyPr wrap="none" rtlCol="0">
            <a:spAutoFit/>
          </a:bodyPr>
          <a:lstStyle/>
          <a:p>
            <a:pPr algn="ctr"/>
            <a:r>
              <a:rPr lang="en-TW" dirty="0">
                <a:solidFill>
                  <a:srgbClr val="FF0000"/>
                </a:solidFill>
                <a:latin typeface="STXinwei" panose="02010800040101010101" pitchFamily="2" charset="-122"/>
                <a:ea typeface="STXinwei" panose="02010800040101010101" pitchFamily="2" charset="-122"/>
              </a:rPr>
              <a:t>Trace</a:t>
            </a:r>
            <a:r>
              <a:rPr lang="zh-CN" altLang="en-US" dirty="0">
                <a:solidFill>
                  <a:srgbClr val="FF0000"/>
                </a:solidFill>
                <a:latin typeface="STXinwei" panose="02010800040101010101" pitchFamily="2" charset="-122"/>
                <a:ea typeface="STXinwei" panose="02010800040101010101" pitchFamily="2" charset="-122"/>
              </a:rPr>
              <a:t> </a:t>
            </a:r>
            <a:r>
              <a:rPr lang="en-US" altLang="zh-CN" dirty="0">
                <a:solidFill>
                  <a:srgbClr val="FF0000"/>
                </a:solidFill>
                <a:latin typeface="STXinwei" panose="02010800040101010101" pitchFamily="2" charset="-122"/>
                <a:ea typeface="STXinwei" panose="02010800040101010101" pitchFamily="2" charset="-122"/>
              </a:rPr>
              <a:t>Semantics</a:t>
            </a:r>
          </a:p>
          <a:p>
            <a:pPr algn="ctr"/>
            <a:r>
              <a:rPr lang="en-TW" dirty="0">
                <a:solidFill>
                  <a:srgbClr val="FF0000"/>
                </a:solidFill>
                <a:latin typeface="STXinwei" panose="02010800040101010101" pitchFamily="2" charset="-122"/>
                <a:ea typeface="STXinwei" panose="02010800040101010101" pitchFamily="2" charset="-122"/>
              </a:rPr>
              <a:t>可达性语义</a:t>
            </a:r>
          </a:p>
        </p:txBody>
      </p:sp>
      <p:sp>
        <p:nvSpPr>
          <p:cNvPr id="28" name="TextBox 27">
            <a:extLst>
              <a:ext uri="{FF2B5EF4-FFF2-40B4-BE49-F238E27FC236}">
                <a16:creationId xmlns:a16="http://schemas.microsoft.com/office/drawing/2014/main" id="{02EBE39F-57DC-5E40-91F1-FA080F1B111F}"/>
              </a:ext>
            </a:extLst>
          </p:cNvPr>
          <p:cNvSpPr txBox="1"/>
          <p:nvPr/>
        </p:nvSpPr>
        <p:spPr>
          <a:xfrm>
            <a:off x="4140426" y="4461773"/>
            <a:ext cx="1792478" cy="923330"/>
          </a:xfrm>
          <a:prstGeom prst="rect">
            <a:avLst/>
          </a:prstGeom>
          <a:noFill/>
        </p:spPr>
        <p:txBody>
          <a:bodyPr wrap="none" rtlCol="0">
            <a:spAutoFit/>
          </a:bodyPr>
          <a:lstStyle/>
          <a:p>
            <a:r>
              <a:rPr lang="en-TW" dirty="0">
                <a:solidFill>
                  <a:srgbClr val="FF0000"/>
                </a:solidFill>
                <a:latin typeface="STXinwei" panose="02010800040101010101" pitchFamily="2" charset="-122"/>
                <a:ea typeface="STXinwei" panose="02010800040101010101" pitchFamily="2" charset="-122"/>
              </a:rPr>
              <a:t>Domain-Specific</a:t>
            </a:r>
          </a:p>
          <a:p>
            <a:r>
              <a:rPr lang="en-TW" dirty="0">
                <a:solidFill>
                  <a:srgbClr val="FF0000"/>
                </a:solidFill>
                <a:latin typeface="STXinwei" panose="02010800040101010101" pitchFamily="2" charset="-122"/>
                <a:ea typeface="STXinwei" panose="02010800040101010101" pitchFamily="2" charset="-122"/>
              </a:rPr>
              <a:t>Key-Value Pairs</a:t>
            </a:r>
          </a:p>
          <a:p>
            <a:r>
              <a:rPr lang="en-TW" dirty="0">
                <a:solidFill>
                  <a:srgbClr val="FF0000"/>
                </a:solidFill>
                <a:latin typeface="STXinwei" panose="02010800040101010101" pitchFamily="2" charset="-122"/>
                <a:ea typeface="STXinwei" panose="02010800040101010101" pitchFamily="2" charset="-122"/>
              </a:rPr>
              <a:t>键值域语义</a:t>
            </a:r>
          </a:p>
        </p:txBody>
      </p:sp>
      <p:sp>
        <p:nvSpPr>
          <p:cNvPr id="31" name="TextBox 30">
            <a:extLst>
              <a:ext uri="{FF2B5EF4-FFF2-40B4-BE49-F238E27FC236}">
                <a16:creationId xmlns:a16="http://schemas.microsoft.com/office/drawing/2014/main" id="{D06E735B-E119-8848-97F8-F6C268A9842A}"/>
              </a:ext>
            </a:extLst>
          </p:cNvPr>
          <p:cNvSpPr txBox="1"/>
          <p:nvPr/>
        </p:nvSpPr>
        <p:spPr>
          <a:xfrm>
            <a:off x="1393622" y="2985378"/>
            <a:ext cx="1167500" cy="646331"/>
          </a:xfrm>
          <a:prstGeom prst="rect">
            <a:avLst/>
          </a:prstGeom>
          <a:noFill/>
        </p:spPr>
        <p:txBody>
          <a:bodyPr wrap="none" rtlCol="0">
            <a:spAutoFit/>
          </a:bodyPr>
          <a:lstStyle/>
          <a:p>
            <a:pPr algn="ctr"/>
            <a:r>
              <a:rPr lang="en-TW" dirty="0">
                <a:solidFill>
                  <a:srgbClr val="FF0000"/>
                </a:solidFill>
              </a:rPr>
              <a:t>Possibility </a:t>
            </a:r>
            <a:endParaRPr lang="en-US" dirty="0">
              <a:solidFill>
                <a:srgbClr val="FF0000"/>
              </a:solidFill>
            </a:endParaRPr>
          </a:p>
          <a:p>
            <a:pPr algn="ctr"/>
            <a:r>
              <a:rPr lang="en-US" altLang="zh-CN" dirty="0">
                <a:solidFill>
                  <a:srgbClr val="FF0000"/>
                </a:solidFill>
              </a:rPr>
              <a:t>Space</a:t>
            </a:r>
            <a:endParaRPr lang="en-TW" dirty="0">
              <a:solidFill>
                <a:srgbClr val="FF0000"/>
              </a:solidFill>
            </a:endParaRPr>
          </a:p>
        </p:txBody>
      </p:sp>
      <p:sp>
        <p:nvSpPr>
          <p:cNvPr id="36" name="TextBox 35">
            <a:extLst>
              <a:ext uri="{FF2B5EF4-FFF2-40B4-BE49-F238E27FC236}">
                <a16:creationId xmlns:a16="http://schemas.microsoft.com/office/drawing/2014/main" id="{4FE62085-929E-C142-9DDB-E14A3ADFB847}"/>
              </a:ext>
            </a:extLst>
          </p:cNvPr>
          <p:cNvSpPr txBox="1"/>
          <p:nvPr/>
        </p:nvSpPr>
        <p:spPr>
          <a:xfrm>
            <a:off x="106521" y="5965833"/>
            <a:ext cx="6474030" cy="369332"/>
          </a:xfrm>
          <a:prstGeom prst="rect">
            <a:avLst/>
          </a:prstGeom>
          <a:noFill/>
        </p:spPr>
        <p:txBody>
          <a:bodyPr wrap="square" rtlCol="0">
            <a:spAutoFit/>
          </a:bodyPr>
          <a:lstStyle/>
          <a:p>
            <a:pPr algn="ctr"/>
            <a:r>
              <a:rPr lang="zh-CN" altLang="en-US" dirty="0">
                <a:solidFill>
                  <a:schemeClr val="bg2">
                    <a:lumMod val="75000"/>
                  </a:schemeClr>
                </a:solidFill>
                <a:latin typeface="STXinwei" panose="02010800040101010101" pitchFamily="2" charset="-122"/>
                <a:ea typeface="STXinwei" panose="02010800040101010101" pitchFamily="2" charset="-122"/>
              </a:rPr>
              <a:t>为了跨领域交流，</a:t>
            </a:r>
            <a:r>
              <a:rPr lang="en-US" altLang="zh-CN" dirty="0">
                <a:solidFill>
                  <a:schemeClr val="bg2">
                    <a:lumMod val="75000"/>
                  </a:schemeClr>
                </a:solidFill>
                <a:latin typeface="STXinwei" panose="02010800040101010101" pitchFamily="2" charset="-122"/>
                <a:ea typeface="STXinwei" panose="02010800040101010101" pitchFamily="2" charset="-122"/>
              </a:rPr>
              <a:t>OPN-IDE</a:t>
            </a:r>
            <a:r>
              <a:rPr lang="zh-CN" altLang="en-US" dirty="0">
                <a:solidFill>
                  <a:schemeClr val="bg2">
                    <a:lumMod val="75000"/>
                  </a:schemeClr>
                </a:solidFill>
                <a:latin typeface="STXinwei" panose="02010800040101010101" pitchFamily="2" charset="-122"/>
                <a:ea typeface="STXinwei" panose="02010800040101010101" pitchFamily="2" charset="-122"/>
              </a:rPr>
              <a:t>可灵活地改变数据呈现形式</a:t>
            </a:r>
            <a:r>
              <a:rPr lang="en-US" altLang="zh-CN" dirty="0">
                <a:solidFill>
                  <a:schemeClr val="bg2">
                    <a:lumMod val="75000"/>
                  </a:schemeClr>
                </a:solidFill>
                <a:latin typeface="STXinwei" panose="02010800040101010101" pitchFamily="2" charset="-122"/>
                <a:ea typeface="STXinwei" panose="02010800040101010101" pitchFamily="2" charset="-122"/>
              </a:rPr>
              <a:t>.</a:t>
            </a:r>
            <a:endParaRPr lang="en-TW" dirty="0">
              <a:solidFill>
                <a:schemeClr val="bg2">
                  <a:lumMod val="75000"/>
                </a:schemeClr>
              </a:solidFill>
              <a:latin typeface="STXinwei" panose="02010800040101010101" pitchFamily="2" charset="-122"/>
              <a:ea typeface="STXinwei" panose="02010800040101010101" pitchFamily="2" charset="-122"/>
            </a:endParaRPr>
          </a:p>
        </p:txBody>
      </p:sp>
    </p:spTree>
    <p:extLst>
      <p:ext uri="{BB962C8B-B14F-4D97-AF65-F5344CB8AC3E}">
        <p14:creationId xmlns:p14="http://schemas.microsoft.com/office/powerpoint/2010/main" val="20133930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E55816F-8CFD-FD40-9DB7-AADD45F43FCA}"/>
              </a:ext>
            </a:extLst>
          </p:cNvPr>
          <p:cNvSpPr>
            <a:spLocks noGrp="1"/>
          </p:cNvSpPr>
          <p:nvPr>
            <p:ph type="sldNum" idx="12"/>
          </p:nvPr>
        </p:nvSpPr>
        <p:spPr/>
        <p:txBody>
          <a:bodyPr/>
          <a:lstStyle/>
          <a:p>
            <a:fld id="{00000000-1234-1234-1234-123412341234}" type="slidenum">
              <a:rPr lang="en" smtClean="0"/>
              <a:pPr/>
              <a:t>27</a:t>
            </a:fld>
            <a:endParaRPr lang="en" dirty="0"/>
          </a:p>
        </p:txBody>
      </p:sp>
      <p:sp>
        <p:nvSpPr>
          <p:cNvPr id="5" name="TextBox 4">
            <a:extLst>
              <a:ext uri="{FF2B5EF4-FFF2-40B4-BE49-F238E27FC236}">
                <a16:creationId xmlns:a16="http://schemas.microsoft.com/office/drawing/2014/main" id="{DC4072E7-2D98-BF43-9137-27AD0F535FD4}"/>
              </a:ext>
            </a:extLst>
          </p:cNvPr>
          <p:cNvSpPr txBox="1"/>
          <p:nvPr/>
        </p:nvSpPr>
        <p:spPr>
          <a:xfrm>
            <a:off x="4464940" y="6217623"/>
            <a:ext cx="3262432" cy="461665"/>
          </a:xfrm>
          <a:prstGeom prst="rect">
            <a:avLst/>
          </a:prstGeom>
          <a:noFill/>
        </p:spPr>
        <p:txBody>
          <a:bodyPr wrap="none" rtlCol="0">
            <a:spAutoFit/>
          </a:bodyPr>
          <a:lstStyle/>
          <a:p>
            <a:r>
              <a:rPr lang="en-US" sz="2400" dirty="0" err="1">
                <a:latin typeface="STXinwei" panose="02010800040101010101" pitchFamily="2" charset="-122"/>
                <a:ea typeface="STXinwei" panose="02010800040101010101" pitchFamily="2" charset="-122"/>
                <a:hlinkClick r:id="rId3"/>
              </a:rPr>
              <a:t>组合计数学的入门视频</a:t>
            </a:r>
            <a:endParaRPr lang="en-US" sz="2400" dirty="0">
              <a:latin typeface="STXinwei" panose="02010800040101010101" pitchFamily="2" charset="-122"/>
              <a:ea typeface="STXinwei" panose="02010800040101010101" pitchFamily="2" charset="-122"/>
            </a:endParaRPr>
          </a:p>
        </p:txBody>
      </p:sp>
      <p:pic>
        <p:nvPicPr>
          <p:cNvPr id="4" name="Picture 3">
            <a:extLst>
              <a:ext uri="{FF2B5EF4-FFF2-40B4-BE49-F238E27FC236}">
                <a16:creationId xmlns:a16="http://schemas.microsoft.com/office/drawing/2014/main" id="{BB822FC7-7F29-C646-9018-86D7D064D5C4}"/>
              </a:ext>
            </a:extLst>
          </p:cNvPr>
          <p:cNvPicPr>
            <a:picLocks noChangeAspect="1"/>
          </p:cNvPicPr>
          <p:nvPr/>
        </p:nvPicPr>
        <p:blipFill>
          <a:blip r:embed="rId4"/>
          <a:stretch>
            <a:fillRect/>
          </a:stretch>
        </p:blipFill>
        <p:spPr>
          <a:xfrm>
            <a:off x="2222672" y="1130758"/>
            <a:ext cx="7751413" cy="5086865"/>
          </a:xfrm>
          <a:prstGeom prst="rect">
            <a:avLst/>
          </a:prstGeom>
        </p:spPr>
      </p:pic>
      <p:sp>
        <p:nvSpPr>
          <p:cNvPr id="6" name="Line Callout 1 5">
            <a:extLst>
              <a:ext uri="{FF2B5EF4-FFF2-40B4-BE49-F238E27FC236}">
                <a16:creationId xmlns:a16="http://schemas.microsoft.com/office/drawing/2014/main" id="{9FECEA5F-4978-474A-9889-9D6F3E8D02BC}"/>
              </a:ext>
            </a:extLst>
          </p:cNvPr>
          <p:cNvSpPr/>
          <p:nvPr/>
        </p:nvSpPr>
        <p:spPr>
          <a:xfrm>
            <a:off x="10261236" y="3921454"/>
            <a:ext cx="1517539" cy="1207972"/>
          </a:xfrm>
          <a:prstGeom prst="borderCallout1">
            <a:avLst>
              <a:gd name="adj1" fmla="val 18750"/>
              <a:gd name="adj2" fmla="val -8333"/>
              <a:gd name="adj3" fmla="val 11067"/>
              <a:gd name="adj4" fmla="val -7122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400" dirty="0">
                <a:latin typeface="STXinwei" panose="02010800040101010101" pitchFamily="2" charset="-122"/>
                <a:ea typeface="STXinwei" panose="02010800040101010101" pitchFamily="2" charset="-122"/>
              </a:rPr>
              <a:t>分析特性与</a:t>
            </a:r>
          </a:p>
          <a:p>
            <a:pPr algn="ctr"/>
            <a:r>
              <a:rPr lang="en-TW" sz="2400" dirty="0">
                <a:latin typeface="STXinwei" panose="02010800040101010101" pitchFamily="2" charset="-122"/>
                <a:ea typeface="STXinwei" panose="02010800040101010101" pitchFamily="2" charset="-122"/>
              </a:rPr>
              <a:t>优化</a:t>
            </a:r>
          </a:p>
        </p:txBody>
      </p:sp>
      <p:sp>
        <p:nvSpPr>
          <p:cNvPr id="8" name="Line Callout 1 7">
            <a:extLst>
              <a:ext uri="{FF2B5EF4-FFF2-40B4-BE49-F238E27FC236}">
                <a16:creationId xmlns:a16="http://schemas.microsoft.com/office/drawing/2014/main" id="{06308B14-A6C0-5440-8D08-F2CDD574CBC6}"/>
              </a:ext>
            </a:extLst>
          </p:cNvPr>
          <p:cNvSpPr/>
          <p:nvPr/>
        </p:nvSpPr>
        <p:spPr>
          <a:xfrm>
            <a:off x="10261235" y="1967022"/>
            <a:ext cx="1517540" cy="1207972"/>
          </a:xfrm>
          <a:prstGeom prst="borderCallout1">
            <a:avLst>
              <a:gd name="adj1" fmla="val 18750"/>
              <a:gd name="adj2" fmla="val -8333"/>
              <a:gd name="adj3" fmla="val 67442"/>
              <a:gd name="adj4" fmla="val -9727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400" dirty="0">
                <a:latin typeface="STXinwei" panose="02010800040101010101" pitchFamily="2" charset="-122"/>
                <a:ea typeface="STXinwei" panose="02010800040101010101" pitchFamily="2" charset="-122"/>
              </a:rPr>
              <a:t>分析DSL结构</a:t>
            </a:r>
          </a:p>
        </p:txBody>
      </p:sp>
      <p:sp>
        <p:nvSpPr>
          <p:cNvPr id="9" name="Line Callout 1 8">
            <a:extLst>
              <a:ext uri="{FF2B5EF4-FFF2-40B4-BE49-F238E27FC236}">
                <a16:creationId xmlns:a16="http://schemas.microsoft.com/office/drawing/2014/main" id="{2FEE151C-01E9-4341-806C-4A6CE32670AA}"/>
              </a:ext>
            </a:extLst>
          </p:cNvPr>
          <p:cNvSpPr/>
          <p:nvPr/>
        </p:nvSpPr>
        <p:spPr>
          <a:xfrm>
            <a:off x="568375" y="5375191"/>
            <a:ext cx="1517540" cy="1207972"/>
          </a:xfrm>
          <a:prstGeom prst="borderCallout1">
            <a:avLst>
              <a:gd name="adj1" fmla="val 65123"/>
              <a:gd name="adj2" fmla="val 115435"/>
              <a:gd name="adj3" fmla="val -61675"/>
              <a:gd name="adj4" fmla="val 33772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400" dirty="0">
                <a:latin typeface="STXinwei" panose="02010800040101010101" pitchFamily="2" charset="-122"/>
                <a:ea typeface="STXinwei" panose="02010800040101010101" pitchFamily="2" charset="-122"/>
              </a:rPr>
              <a:t>枚举组合的可能性</a:t>
            </a:r>
          </a:p>
        </p:txBody>
      </p:sp>
      <p:sp>
        <p:nvSpPr>
          <p:cNvPr id="10" name="Line Callout 1 9">
            <a:extLst>
              <a:ext uri="{FF2B5EF4-FFF2-40B4-BE49-F238E27FC236}">
                <a16:creationId xmlns:a16="http://schemas.microsoft.com/office/drawing/2014/main" id="{F5773892-7929-2741-98C2-9EE5FEFD272C}"/>
              </a:ext>
            </a:extLst>
          </p:cNvPr>
          <p:cNvSpPr/>
          <p:nvPr/>
        </p:nvSpPr>
        <p:spPr>
          <a:xfrm>
            <a:off x="259492" y="1967021"/>
            <a:ext cx="1826423" cy="1207972"/>
          </a:xfrm>
          <a:prstGeom prst="borderCallout1">
            <a:avLst>
              <a:gd name="adj1" fmla="val 56940"/>
              <a:gd name="adj2" fmla="val 109645"/>
              <a:gd name="adj3" fmla="val 87446"/>
              <a:gd name="adj4" fmla="val 15025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400" dirty="0">
                <a:latin typeface="STXinwei" panose="02010800040101010101" pitchFamily="2" charset="-122"/>
                <a:ea typeface="STXinwei" panose="02010800040101010101" pitchFamily="2" charset="-122"/>
              </a:rPr>
              <a:t>描述系统</a:t>
            </a:r>
          </a:p>
          <a:p>
            <a:pPr algn="ctr"/>
            <a:r>
              <a:rPr lang="zh-CN" altLang="en-US" sz="2400" dirty="0">
                <a:latin typeface="STXinwei" panose="02010800040101010101" pitchFamily="2" charset="-122"/>
                <a:ea typeface="STXinwei" panose="02010800040101010101" pitchFamily="2" charset="-122"/>
              </a:rPr>
              <a:t>（</a:t>
            </a:r>
            <a:r>
              <a:rPr lang="en-US" altLang="zh-CN" sz="2400" dirty="0">
                <a:latin typeface="STXinwei" panose="02010800040101010101" pitchFamily="2" charset="-122"/>
                <a:ea typeface="STXinwei" panose="02010800040101010101" pitchFamily="2" charset="-122"/>
              </a:rPr>
              <a:t>Existence</a:t>
            </a:r>
            <a:r>
              <a:rPr lang="zh-CN" altLang="en-US" sz="2400" dirty="0">
                <a:latin typeface="STXinwei" panose="02010800040101010101" pitchFamily="2" charset="-122"/>
                <a:ea typeface="STXinwei" panose="02010800040101010101" pitchFamily="2" charset="-122"/>
              </a:rPr>
              <a:t>）</a:t>
            </a:r>
            <a:endParaRPr lang="en-TW" sz="2400" dirty="0">
              <a:latin typeface="STXinwei" panose="02010800040101010101" pitchFamily="2" charset="-122"/>
              <a:ea typeface="STXinwei" panose="02010800040101010101" pitchFamily="2" charset="-122"/>
            </a:endParaRPr>
          </a:p>
        </p:txBody>
      </p:sp>
      <p:pic>
        <p:nvPicPr>
          <p:cNvPr id="7" name="Picture 6">
            <a:extLst>
              <a:ext uri="{FF2B5EF4-FFF2-40B4-BE49-F238E27FC236}">
                <a16:creationId xmlns:a16="http://schemas.microsoft.com/office/drawing/2014/main" id="{77DED9C4-2B89-9041-8202-5790295473E6}"/>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8992836" y="5184803"/>
            <a:ext cx="2027169" cy="1563816"/>
          </a:xfrm>
          <a:prstGeom prst="rect">
            <a:avLst/>
          </a:prstGeom>
        </p:spPr>
      </p:pic>
      <p:sp>
        <p:nvSpPr>
          <p:cNvPr id="11" name="标题 1">
            <a:extLst>
              <a:ext uri="{FF2B5EF4-FFF2-40B4-BE49-F238E27FC236}">
                <a16:creationId xmlns:a16="http://schemas.microsoft.com/office/drawing/2014/main" id="{D813FA1A-2D0D-2D40-BE93-141BBD1BA357}"/>
              </a:ext>
            </a:extLst>
          </p:cNvPr>
          <p:cNvSpPr txBox="1">
            <a:spLocks/>
          </p:cNvSpPr>
          <p:nvPr/>
        </p:nvSpPr>
        <p:spPr>
          <a:xfrm>
            <a:off x="606155" y="172375"/>
            <a:ext cx="10980002" cy="468002"/>
          </a:xfrm>
          <a:prstGeom prst="rect">
            <a:avLst/>
          </a:prstGeom>
        </p:spPr>
        <p:txBody>
          <a:bodyPr spcFirstLastPara="1" vert="horz" wrap="square" lIns="91425" tIns="91425" rIns="91425" bIns="91425" rtlCol="0" anchor="t" anchorCtr="0">
            <a:noAutofit/>
          </a:bodyPr>
          <a:lstStyle>
            <a:lvl1pPr lvl="0" algn="l" defTabSz="841247" rtl="0" eaLnBrk="1" latinLnBrk="0" hangingPunct="1">
              <a:lnSpc>
                <a:spcPct val="90000"/>
              </a:lnSpc>
              <a:spcBef>
                <a:spcPts val="0"/>
              </a:spcBef>
              <a:spcAft>
                <a:spcPts val="0"/>
              </a:spcAft>
              <a:buSzPts val="2800"/>
              <a:buNone/>
              <a:defRPr sz="2024" b="1" kern="1200">
                <a:solidFill>
                  <a:schemeClr val="tx1"/>
                </a:solidFill>
                <a:latin typeface="微软雅黑"/>
                <a:ea typeface="微软雅黑"/>
                <a:cs typeface="微软雅黑"/>
                <a:sym typeface="微软雅黑"/>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pPr algn="ctr"/>
            <a:r>
              <a:rPr lang="zh-TW" altLang="en-US" sz="2400" dirty="0">
                <a:solidFill>
                  <a:srgbClr val="C00000"/>
                </a:solidFill>
                <a:latin typeface="STXinwei" panose="02010800040101010101" pitchFamily="2" charset="-122"/>
                <a:ea typeface="STXinwei" panose="02010800040101010101" pitchFamily="2" charset="-122"/>
              </a:rPr>
              <a:t>探索系统决策空间的设计自动化工具</a:t>
            </a:r>
          </a:p>
        </p:txBody>
      </p:sp>
      <p:sp>
        <p:nvSpPr>
          <p:cNvPr id="12" name="Title 11">
            <a:extLst>
              <a:ext uri="{FF2B5EF4-FFF2-40B4-BE49-F238E27FC236}">
                <a16:creationId xmlns:a16="http://schemas.microsoft.com/office/drawing/2014/main" id="{84066452-DF51-9942-AC02-EC280F8DF400}"/>
              </a:ext>
            </a:extLst>
          </p:cNvPr>
          <p:cNvSpPr>
            <a:spLocks noGrp="1"/>
          </p:cNvSpPr>
          <p:nvPr>
            <p:ph type="title"/>
          </p:nvPr>
        </p:nvSpPr>
        <p:spPr>
          <a:xfrm>
            <a:off x="413537" y="598289"/>
            <a:ext cx="11365238" cy="763600"/>
          </a:xfrm>
        </p:spPr>
        <p:txBody>
          <a:bodyPr>
            <a:normAutofit fontScale="90000"/>
          </a:bodyPr>
          <a:lstStyle/>
          <a:p>
            <a:pPr algn="ctr"/>
            <a:r>
              <a:rPr lang="en-TW" dirty="0">
                <a:latin typeface="STXinwei" panose="02010800040101010101" pitchFamily="2" charset="-122"/>
                <a:ea typeface="STXinwei" panose="02010800040101010101" pitchFamily="2" charset="-122"/>
              </a:rPr>
              <a:t>演示软件功能</a:t>
            </a:r>
          </a:p>
        </p:txBody>
      </p:sp>
      <p:sp>
        <p:nvSpPr>
          <p:cNvPr id="2" name="TextBox 1">
            <a:extLst>
              <a:ext uri="{FF2B5EF4-FFF2-40B4-BE49-F238E27FC236}">
                <a16:creationId xmlns:a16="http://schemas.microsoft.com/office/drawing/2014/main" id="{C429F74A-5972-3044-9DE8-BD828930A119}"/>
              </a:ext>
            </a:extLst>
          </p:cNvPr>
          <p:cNvSpPr txBox="1"/>
          <p:nvPr/>
        </p:nvSpPr>
        <p:spPr>
          <a:xfrm>
            <a:off x="9916177" y="1458494"/>
            <a:ext cx="2207656" cy="461665"/>
          </a:xfrm>
          <a:prstGeom prst="rect">
            <a:avLst/>
          </a:prstGeom>
          <a:noFill/>
        </p:spPr>
        <p:txBody>
          <a:bodyPr wrap="none" rtlCol="0">
            <a:spAutoFit/>
          </a:bodyPr>
          <a:lstStyle/>
          <a:p>
            <a:pPr algn="ctr"/>
            <a:r>
              <a:rPr lang="en-TW" sz="1200" dirty="0">
                <a:latin typeface="STXinwei" panose="02010800040101010101" pitchFamily="2" charset="-122"/>
                <a:ea typeface="STXinwei" panose="02010800040101010101" pitchFamily="2" charset="-122"/>
                <a:cs typeface="Calibri" panose="020F0502020204030204" pitchFamily="34" charset="0"/>
              </a:rPr>
              <a:t>DSL</a:t>
            </a:r>
            <a:r>
              <a:rPr lang="en-US" sz="1200" dirty="0">
                <a:latin typeface="STXinwei" panose="02010800040101010101" pitchFamily="2" charset="-122"/>
                <a:ea typeface="STXinwei" panose="02010800040101010101" pitchFamily="2" charset="-122"/>
                <a:cs typeface="Calibri" panose="020F0502020204030204" pitchFamily="34" charset="0"/>
              </a:rPr>
              <a:t>:</a:t>
            </a:r>
            <a:r>
              <a:rPr lang="en-US" altLang="zh-CN" sz="1200" dirty="0">
                <a:latin typeface="STXinwei" panose="02010800040101010101" pitchFamily="2" charset="-122"/>
                <a:ea typeface="STXinwei" panose="02010800040101010101" pitchFamily="2" charset="-122"/>
                <a:cs typeface="Calibri" panose="020F0502020204030204" pitchFamily="34" charset="0"/>
              </a:rPr>
              <a:t>Domain</a:t>
            </a:r>
            <a:r>
              <a:rPr lang="zh-CN" altLang="en-US" sz="1200" dirty="0">
                <a:latin typeface="STXinwei" panose="02010800040101010101" pitchFamily="2" charset="-122"/>
                <a:ea typeface="STXinwei" panose="02010800040101010101" pitchFamily="2" charset="-122"/>
                <a:cs typeface="Calibri" panose="020F0502020204030204" pitchFamily="34" charset="0"/>
              </a:rPr>
              <a:t> </a:t>
            </a:r>
            <a:r>
              <a:rPr lang="en-US" altLang="zh-CN" sz="1200" dirty="0">
                <a:latin typeface="STXinwei" panose="02010800040101010101" pitchFamily="2" charset="-122"/>
                <a:ea typeface="STXinwei" panose="02010800040101010101" pitchFamily="2" charset="-122"/>
                <a:cs typeface="Calibri" panose="020F0502020204030204" pitchFamily="34" charset="0"/>
              </a:rPr>
              <a:t>Specific Language</a:t>
            </a:r>
          </a:p>
          <a:p>
            <a:pPr algn="ctr"/>
            <a:r>
              <a:rPr lang="en-US" sz="1200" dirty="0" err="1">
                <a:latin typeface="STXinwei" panose="02010800040101010101" pitchFamily="2" charset="-122"/>
                <a:ea typeface="STXinwei" panose="02010800040101010101" pitchFamily="2" charset="-122"/>
                <a:cs typeface="Calibri" panose="020F0502020204030204" pitchFamily="34" charset="0"/>
              </a:rPr>
              <a:t>领域专用语言</a:t>
            </a:r>
            <a:endParaRPr lang="en-TW" sz="1200" dirty="0">
              <a:latin typeface="STXinwei" panose="02010800040101010101" pitchFamily="2" charset="-122"/>
              <a:ea typeface="STXinwei" panose="02010800040101010101" pitchFamily="2" charset="-122"/>
              <a:cs typeface="Calibri" panose="020F0502020204030204" pitchFamily="34" charset="0"/>
            </a:endParaRPr>
          </a:p>
        </p:txBody>
      </p:sp>
    </p:spTree>
    <p:extLst>
      <p:ext uri="{BB962C8B-B14F-4D97-AF65-F5344CB8AC3E}">
        <p14:creationId xmlns:p14="http://schemas.microsoft.com/office/powerpoint/2010/main" val="7730050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Grp="1"/>
          </p:cNvSpPr>
          <p:nvPr>
            <p:ph type="title"/>
          </p:nvPr>
        </p:nvSpPr>
        <p:spPr>
          <a:xfrm>
            <a:off x="608381" y="309094"/>
            <a:ext cx="10980000" cy="468000"/>
          </a:xfrm>
        </p:spPr>
        <p:txBody>
          <a:bodyPr/>
          <a:lstStyle/>
          <a:p>
            <a:pPr algn="ctr"/>
            <a:r>
              <a:rPr lang="zh-CN" altLang="en-US" sz="2400" b="1" dirty="0">
                <a:latin typeface="STXinwei" panose="02010800040101010101" pitchFamily="2" charset="-122"/>
                <a:ea typeface="STXinwei" panose="02010800040101010101" pitchFamily="2" charset="-122"/>
              </a:rPr>
              <a:t>键值对的语义，是一种多层次，具备迭代特征的宣告式语法 （</a:t>
            </a:r>
            <a:r>
              <a:rPr lang="en-US" altLang="zh-CN" sz="2400" b="1" dirty="0">
                <a:latin typeface="STXinwei" panose="02010800040101010101" pitchFamily="2" charset="-122"/>
                <a:ea typeface="STXinwei" panose="02010800040101010101" pitchFamily="2" charset="-122"/>
              </a:rPr>
              <a:t>XML/JSON/YAML</a:t>
            </a:r>
            <a:r>
              <a:rPr lang="zh-CN" altLang="en-US" sz="2400" b="1" dirty="0">
                <a:latin typeface="STXinwei" panose="02010800040101010101" pitchFamily="2" charset="-122"/>
                <a:ea typeface="STXinwei" panose="02010800040101010101" pitchFamily="2" charset="-122"/>
              </a:rPr>
              <a:t>）</a:t>
            </a:r>
          </a:p>
        </p:txBody>
      </p:sp>
      <p:grpSp>
        <p:nvGrpSpPr>
          <p:cNvPr id="17" name="Group 16">
            <a:extLst>
              <a:ext uri="{FF2B5EF4-FFF2-40B4-BE49-F238E27FC236}">
                <a16:creationId xmlns:a16="http://schemas.microsoft.com/office/drawing/2014/main" id="{B1C3479B-FA87-C24A-8E09-C27E61FED668}"/>
              </a:ext>
            </a:extLst>
          </p:cNvPr>
          <p:cNvGrpSpPr/>
          <p:nvPr/>
        </p:nvGrpSpPr>
        <p:grpSpPr>
          <a:xfrm>
            <a:off x="6780004" y="3696819"/>
            <a:ext cx="3383281" cy="2392822"/>
            <a:chOff x="800099" y="989625"/>
            <a:chExt cx="3383281" cy="2392822"/>
          </a:xfrm>
        </p:grpSpPr>
        <p:pic>
          <p:nvPicPr>
            <p:cNvPr id="13" name="Picture 12">
              <a:extLst>
                <a:ext uri="{FF2B5EF4-FFF2-40B4-BE49-F238E27FC236}">
                  <a16:creationId xmlns:a16="http://schemas.microsoft.com/office/drawing/2014/main" id="{27618988-6110-3C4B-8618-8393B0F59DC9}"/>
                </a:ext>
              </a:extLst>
            </p:cNvPr>
            <p:cNvPicPr>
              <a:picLocks noChangeAspect="1"/>
            </p:cNvPicPr>
            <p:nvPr/>
          </p:nvPicPr>
          <p:blipFill rotWithShape="1">
            <a:blip r:embed="rId2"/>
            <a:srcRect r="83236"/>
            <a:stretch/>
          </p:blipFill>
          <p:spPr>
            <a:xfrm>
              <a:off x="800099" y="994847"/>
              <a:ext cx="1611631" cy="2387600"/>
            </a:xfrm>
            <a:prstGeom prst="rect">
              <a:avLst/>
            </a:prstGeom>
          </p:spPr>
        </p:pic>
        <p:pic>
          <p:nvPicPr>
            <p:cNvPr id="25" name="Picture 24">
              <a:extLst>
                <a:ext uri="{FF2B5EF4-FFF2-40B4-BE49-F238E27FC236}">
                  <a16:creationId xmlns:a16="http://schemas.microsoft.com/office/drawing/2014/main" id="{8D28F323-20E7-E148-AAEA-F1642B7CFCEE}"/>
                </a:ext>
              </a:extLst>
            </p:cNvPr>
            <p:cNvPicPr>
              <a:picLocks noChangeAspect="1"/>
            </p:cNvPicPr>
            <p:nvPr/>
          </p:nvPicPr>
          <p:blipFill rotWithShape="1">
            <a:blip r:embed="rId2"/>
            <a:srcRect l="53617" r="26647"/>
            <a:stretch/>
          </p:blipFill>
          <p:spPr>
            <a:xfrm>
              <a:off x="2286000" y="989625"/>
              <a:ext cx="1897380" cy="2387600"/>
            </a:xfrm>
            <a:prstGeom prst="rect">
              <a:avLst/>
            </a:prstGeom>
          </p:spPr>
        </p:pic>
      </p:grpSp>
      <p:pic>
        <p:nvPicPr>
          <p:cNvPr id="15" name="Picture 14">
            <a:extLst>
              <a:ext uri="{FF2B5EF4-FFF2-40B4-BE49-F238E27FC236}">
                <a16:creationId xmlns:a16="http://schemas.microsoft.com/office/drawing/2014/main" id="{49A3002A-7268-644D-BB2F-08CB3DE57AE6}"/>
              </a:ext>
            </a:extLst>
          </p:cNvPr>
          <p:cNvPicPr>
            <a:picLocks noChangeAspect="1"/>
          </p:cNvPicPr>
          <p:nvPr/>
        </p:nvPicPr>
        <p:blipFill>
          <a:blip r:embed="rId3"/>
          <a:stretch>
            <a:fillRect/>
          </a:stretch>
        </p:blipFill>
        <p:spPr>
          <a:xfrm>
            <a:off x="6213475" y="1201576"/>
            <a:ext cx="4516341" cy="2227424"/>
          </a:xfrm>
          <a:prstGeom prst="rect">
            <a:avLst/>
          </a:prstGeom>
        </p:spPr>
      </p:pic>
      <p:pic>
        <p:nvPicPr>
          <p:cNvPr id="16" name="Picture 15">
            <a:extLst>
              <a:ext uri="{FF2B5EF4-FFF2-40B4-BE49-F238E27FC236}">
                <a16:creationId xmlns:a16="http://schemas.microsoft.com/office/drawing/2014/main" id="{FCC334E2-E2A2-6D46-BB52-E6775EFB5EE1}"/>
              </a:ext>
            </a:extLst>
          </p:cNvPr>
          <p:cNvPicPr>
            <a:picLocks noChangeAspect="1"/>
          </p:cNvPicPr>
          <p:nvPr/>
        </p:nvPicPr>
        <p:blipFill>
          <a:blip r:embed="rId4"/>
          <a:stretch>
            <a:fillRect/>
          </a:stretch>
        </p:blipFill>
        <p:spPr>
          <a:xfrm>
            <a:off x="365760" y="1147002"/>
            <a:ext cx="5617529" cy="5099634"/>
          </a:xfrm>
          <a:prstGeom prst="rect">
            <a:avLst/>
          </a:prstGeom>
        </p:spPr>
      </p:pic>
      <p:sp>
        <p:nvSpPr>
          <p:cNvPr id="29" name="Rounded Rectangle 28">
            <a:extLst>
              <a:ext uri="{FF2B5EF4-FFF2-40B4-BE49-F238E27FC236}">
                <a16:creationId xmlns:a16="http://schemas.microsoft.com/office/drawing/2014/main" id="{F976D556-E707-3540-93F5-71B02E6A5E58}"/>
              </a:ext>
            </a:extLst>
          </p:cNvPr>
          <p:cNvSpPr/>
          <p:nvPr/>
        </p:nvSpPr>
        <p:spPr>
          <a:xfrm>
            <a:off x="6721448" y="3859034"/>
            <a:ext cx="1409311" cy="2387601"/>
          </a:xfrm>
          <a:prstGeom prst="roundRect">
            <a:avLst/>
          </a:prstGeom>
          <a:no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solidFill>
                <a:srgbClr val="0000CC"/>
              </a:solidFill>
            </a:endParaRPr>
          </a:p>
        </p:txBody>
      </p:sp>
      <p:sp>
        <p:nvSpPr>
          <p:cNvPr id="30" name="Rectangle 29">
            <a:extLst>
              <a:ext uri="{FF2B5EF4-FFF2-40B4-BE49-F238E27FC236}">
                <a16:creationId xmlns:a16="http://schemas.microsoft.com/office/drawing/2014/main" id="{663FDBF0-9060-5149-9B3D-6B2418BCD83E}"/>
              </a:ext>
            </a:extLst>
          </p:cNvPr>
          <p:cNvSpPr/>
          <p:nvPr/>
        </p:nvSpPr>
        <p:spPr>
          <a:xfrm>
            <a:off x="6611553" y="3400106"/>
            <a:ext cx="1596836" cy="338554"/>
          </a:xfrm>
          <a:prstGeom prst="rect">
            <a:avLst/>
          </a:prstGeom>
        </p:spPr>
        <p:txBody>
          <a:bodyPr wrap="square">
            <a:spAutoFit/>
          </a:bodyPr>
          <a:lstStyle/>
          <a:p>
            <a:pPr algn="ctr"/>
            <a:r>
              <a:rPr lang="en-TW" sz="1600" dirty="0">
                <a:solidFill>
                  <a:srgbClr val="0000CC"/>
                </a:solidFill>
                <a:latin typeface="STXinwei" panose="02010800040101010101" pitchFamily="2" charset="-122"/>
                <a:ea typeface="STXinwei" panose="02010800040101010101" pitchFamily="2" charset="-122"/>
              </a:rPr>
              <a:t>Keys=命名空间</a:t>
            </a:r>
          </a:p>
        </p:txBody>
      </p:sp>
      <p:sp>
        <p:nvSpPr>
          <p:cNvPr id="32" name="Rounded Rectangle 31">
            <a:extLst>
              <a:ext uri="{FF2B5EF4-FFF2-40B4-BE49-F238E27FC236}">
                <a16:creationId xmlns:a16="http://schemas.microsoft.com/office/drawing/2014/main" id="{391C5CB7-C7E0-EE4E-A480-847865AC1913}"/>
              </a:ext>
            </a:extLst>
          </p:cNvPr>
          <p:cNvSpPr/>
          <p:nvPr/>
        </p:nvSpPr>
        <p:spPr>
          <a:xfrm>
            <a:off x="8261198" y="3859034"/>
            <a:ext cx="2032525" cy="2387602"/>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33" name="Rectangle 32">
            <a:extLst>
              <a:ext uri="{FF2B5EF4-FFF2-40B4-BE49-F238E27FC236}">
                <a16:creationId xmlns:a16="http://schemas.microsoft.com/office/drawing/2014/main" id="{D4575EF8-1A1E-E44E-A08C-971FB1EC6E15}"/>
              </a:ext>
            </a:extLst>
          </p:cNvPr>
          <p:cNvSpPr/>
          <p:nvPr/>
        </p:nvSpPr>
        <p:spPr>
          <a:xfrm>
            <a:off x="7861181" y="3410606"/>
            <a:ext cx="4152899" cy="338554"/>
          </a:xfrm>
          <a:prstGeom prst="rect">
            <a:avLst/>
          </a:prstGeom>
        </p:spPr>
        <p:txBody>
          <a:bodyPr wrap="square">
            <a:spAutoFit/>
          </a:bodyPr>
          <a:lstStyle/>
          <a:p>
            <a:pPr algn="ctr"/>
            <a:r>
              <a:rPr lang="en-US" altLang="zh-CN" sz="1600" dirty="0">
                <a:solidFill>
                  <a:srgbClr val="FF0000"/>
                </a:solidFill>
                <a:latin typeface="STXinwei" panose="02010800040101010101" pitchFamily="2" charset="-122"/>
                <a:ea typeface="STXinwei" panose="02010800040101010101" pitchFamily="2" charset="-122"/>
              </a:rPr>
              <a:t>Values=</a:t>
            </a:r>
            <a:r>
              <a:rPr lang="zh-CN" altLang="en-TW" sz="1600" dirty="0">
                <a:solidFill>
                  <a:srgbClr val="FF0000"/>
                </a:solidFill>
                <a:latin typeface="STXinwei" panose="02010800040101010101" pitchFamily="2" charset="-122"/>
                <a:ea typeface="STXinwei" panose="02010800040101010101" pitchFamily="2" charset="-122"/>
              </a:rPr>
              <a:t>运算</a:t>
            </a:r>
            <a:r>
              <a:rPr lang="zh-CN" altLang="en-US" sz="1600" dirty="0">
                <a:solidFill>
                  <a:srgbClr val="FF0000"/>
                </a:solidFill>
                <a:latin typeface="STXinwei" panose="02010800040101010101" pitchFamily="2" charset="-122"/>
                <a:ea typeface="STXinwei" panose="02010800040101010101" pitchFamily="2" charset="-122"/>
              </a:rPr>
              <a:t>规则（</a:t>
            </a:r>
            <a:r>
              <a:rPr lang="en-US" altLang="zh-CN" sz="1600" dirty="0">
                <a:solidFill>
                  <a:srgbClr val="FF0000"/>
                </a:solidFill>
                <a:latin typeface="STXinwei" panose="02010800040101010101" pitchFamily="2" charset="-122"/>
                <a:ea typeface="STXinwei" panose="02010800040101010101" pitchFamily="2" charset="-122"/>
              </a:rPr>
              <a:t>Rewrite rules)</a:t>
            </a:r>
            <a:endParaRPr lang="en-TW" sz="1600" dirty="0">
              <a:solidFill>
                <a:srgbClr val="FF0000"/>
              </a:solidFill>
              <a:latin typeface="STXinwei" panose="02010800040101010101" pitchFamily="2" charset="-122"/>
              <a:ea typeface="STXinwei" panose="02010800040101010101" pitchFamily="2" charset="-122"/>
            </a:endParaRPr>
          </a:p>
        </p:txBody>
      </p:sp>
      <p:sp>
        <p:nvSpPr>
          <p:cNvPr id="34" name="Rounded Rectangle 33">
            <a:extLst>
              <a:ext uri="{FF2B5EF4-FFF2-40B4-BE49-F238E27FC236}">
                <a16:creationId xmlns:a16="http://schemas.microsoft.com/office/drawing/2014/main" id="{00D42421-7557-7E4C-A218-8DE1B04B08EF}"/>
              </a:ext>
            </a:extLst>
          </p:cNvPr>
          <p:cNvSpPr/>
          <p:nvPr/>
        </p:nvSpPr>
        <p:spPr>
          <a:xfrm>
            <a:off x="6098234" y="1147001"/>
            <a:ext cx="5732769" cy="5500941"/>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35" name="Rectangle 34">
            <a:extLst>
              <a:ext uri="{FF2B5EF4-FFF2-40B4-BE49-F238E27FC236}">
                <a16:creationId xmlns:a16="http://schemas.microsoft.com/office/drawing/2014/main" id="{4C055377-3051-1444-B7B4-1D7471992598}"/>
              </a:ext>
            </a:extLst>
          </p:cNvPr>
          <p:cNvSpPr/>
          <p:nvPr/>
        </p:nvSpPr>
        <p:spPr>
          <a:xfrm>
            <a:off x="6213475" y="862661"/>
            <a:ext cx="4152899" cy="338554"/>
          </a:xfrm>
          <a:prstGeom prst="rect">
            <a:avLst/>
          </a:prstGeom>
        </p:spPr>
        <p:txBody>
          <a:bodyPr wrap="square">
            <a:spAutoFit/>
          </a:bodyPr>
          <a:lstStyle/>
          <a:p>
            <a:pPr algn="ctr"/>
            <a:r>
              <a:rPr lang="en-US" altLang="zh-CN" sz="1600" dirty="0">
                <a:solidFill>
                  <a:srgbClr val="FF0000"/>
                </a:solidFill>
                <a:latin typeface="STXinwei" panose="02010800040101010101" pitchFamily="2" charset="-122"/>
                <a:ea typeface="STXinwei" panose="02010800040101010101" pitchFamily="2" charset="-122"/>
              </a:rPr>
              <a:t>Values=</a:t>
            </a:r>
            <a:r>
              <a:rPr lang="zh-CN" altLang="en-TW" sz="1600" dirty="0">
                <a:solidFill>
                  <a:srgbClr val="FF0000"/>
                </a:solidFill>
                <a:latin typeface="STXinwei" panose="02010800040101010101" pitchFamily="2" charset="-122"/>
                <a:ea typeface="STXinwei" panose="02010800040101010101" pitchFamily="2" charset="-122"/>
              </a:rPr>
              <a:t>运算</a:t>
            </a:r>
            <a:r>
              <a:rPr lang="zh-CN" altLang="en-US" sz="1600" dirty="0">
                <a:solidFill>
                  <a:srgbClr val="FF0000"/>
                </a:solidFill>
                <a:latin typeface="STXinwei" panose="02010800040101010101" pitchFamily="2" charset="-122"/>
                <a:ea typeface="STXinwei" panose="02010800040101010101" pitchFamily="2" charset="-122"/>
              </a:rPr>
              <a:t>规则（</a:t>
            </a:r>
            <a:r>
              <a:rPr lang="en-US" altLang="zh-CN" sz="1600" dirty="0">
                <a:solidFill>
                  <a:srgbClr val="FF0000"/>
                </a:solidFill>
                <a:latin typeface="STXinwei" panose="02010800040101010101" pitchFamily="2" charset="-122"/>
                <a:ea typeface="STXinwei" panose="02010800040101010101" pitchFamily="2" charset="-122"/>
              </a:rPr>
              <a:t>Rewrite rules)</a:t>
            </a:r>
            <a:endParaRPr lang="en-TW" sz="1600" dirty="0">
              <a:solidFill>
                <a:srgbClr val="FF0000"/>
              </a:solidFill>
              <a:latin typeface="STXinwei" panose="02010800040101010101" pitchFamily="2" charset="-122"/>
              <a:ea typeface="STXinwei" panose="02010800040101010101" pitchFamily="2" charset="-122"/>
            </a:endParaRPr>
          </a:p>
        </p:txBody>
      </p:sp>
      <p:sp>
        <p:nvSpPr>
          <p:cNvPr id="37" name="Rounded Rectangle 36">
            <a:extLst>
              <a:ext uri="{FF2B5EF4-FFF2-40B4-BE49-F238E27FC236}">
                <a16:creationId xmlns:a16="http://schemas.microsoft.com/office/drawing/2014/main" id="{E3E4951D-5865-104F-816E-8D09EA6F7C59}"/>
              </a:ext>
            </a:extLst>
          </p:cNvPr>
          <p:cNvSpPr/>
          <p:nvPr/>
        </p:nvSpPr>
        <p:spPr>
          <a:xfrm>
            <a:off x="462098" y="2034540"/>
            <a:ext cx="1766752" cy="3676458"/>
          </a:xfrm>
          <a:prstGeom prst="roundRect">
            <a:avLst/>
          </a:prstGeom>
          <a:no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solidFill>
                <a:srgbClr val="0000CC"/>
              </a:solidFill>
            </a:endParaRPr>
          </a:p>
        </p:txBody>
      </p:sp>
      <p:sp>
        <p:nvSpPr>
          <p:cNvPr id="38" name="Rectangle 37">
            <a:extLst>
              <a:ext uri="{FF2B5EF4-FFF2-40B4-BE49-F238E27FC236}">
                <a16:creationId xmlns:a16="http://schemas.microsoft.com/office/drawing/2014/main" id="{1667D8FE-1188-B448-8046-434DC00F4807}"/>
              </a:ext>
            </a:extLst>
          </p:cNvPr>
          <p:cNvSpPr/>
          <p:nvPr/>
        </p:nvSpPr>
        <p:spPr>
          <a:xfrm>
            <a:off x="462098" y="1695986"/>
            <a:ext cx="1596836" cy="338554"/>
          </a:xfrm>
          <a:prstGeom prst="rect">
            <a:avLst/>
          </a:prstGeom>
        </p:spPr>
        <p:txBody>
          <a:bodyPr wrap="square">
            <a:spAutoFit/>
          </a:bodyPr>
          <a:lstStyle/>
          <a:p>
            <a:pPr algn="ctr"/>
            <a:r>
              <a:rPr lang="en-TW" sz="1600" dirty="0">
                <a:solidFill>
                  <a:srgbClr val="0000CC"/>
                </a:solidFill>
                <a:latin typeface="STXinwei" panose="02010800040101010101" pitchFamily="2" charset="-122"/>
                <a:ea typeface="STXinwei" panose="02010800040101010101" pitchFamily="2" charset="-122"/>
              </a:rPr>
              <a:t>Keys=命名空间</a:t>
            </a:r>
          </a:p>
        </p:txBody>
      </p:sp>
      <p:cxnSp>
        <p:nvCxnSpPr>
          <p:cNvPr id="26" name="Straight Arrow Connector 25">
            <a:extLst>
              <a:ext uri="{FF2B5EF4-FFF2-40B4-BE49-F238E27FC236}">
                <a16:creationId xmlns:a16="http://schemas.microsoft.com/office/drawing/2014/main" id="{CD4DAEF7-8D7A-0D46-850A-D8CC82E33638}"/>
              </a:ext>
            </a:extLst>
          </p:cNvPr>
          <p:cNvCxnSpPr>
            <a:cxnSpLocks/>
            <a:endCxn id="34" idx="1"/>
          </p:cNvCxnSpPr>
          <p:nvPr/>
        </p:nvCxnSpPr>
        <p:spPr>
          <a:xfrm>
            <a:off x="2143892" y="2537460"/>
            <a:ext cx="3954342" cy="1360012"/>
          </a:xfrm>
          <a:prstGeom prst="straightConnector1">
            <a:avLst/>
          </a:prstGeom>
          <a:ln w="63500">
            <a:solidFill>
              <a:srgbClr val="0000CC"/>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14CC1C5F-51BB-3C42-AA67-A038EC18F81E}"/>
              </a:ext>
            </a:extLst>
          </p:cNvPr>
          <p:cNvSpPr txBox="1"/>
          <p:nvPr/>
        </p:nvSpPr>
        <p:spPr>
          <a:xfrm>
            <a:off x="7521851" y="2383868"/>
            <a:ext cx="1755609" cy="646331"/>
          </a:xfrm>
          <a:prstGeom prst="rect">
            <a:avLst/>
          </a:prstGeom>
          <a:noFill/>
        </p:spPr>
        <p:txBody>
          <a:bodyPr wrap="none" rtlCol="0">
            <a:spAutoFit/>
          </a:bodyPr>
          <a:lstStyle/>
          <a:p>
            <a:pPr algn="ctr"/>
            <a:r>
              <a:rPr lang="en-TW" dirty="0">
                <a:solidFill>
                  <a:srgbClr val="FF0000"/>
                </a:solidFill>
                <a:latin typeface="STXinwei" panose="02010800040101010101" pitchFamily="2" charset="-122"/>
                <a:ea typeface="STXinwei" panose="02010800040101010101" pitchFamily="2" charset="-122"/>
              </a:rPr>
              <a:t>Trace</a:t>
            </a:r>
            <a:r>
              <a:rPr lang="zh-CN" altLang="en-US" dirty="0">
                <a:solidFill>
                  <a:srgbClr val="FF0000"/>
                </a:solidFill>
                <a:latin typeface="STXinwei" panose="02010800040101010101" pitchFamily="2" charset="-122"/>
                <a:ea typeface="STXinwei" panose="02010800040101010101" pitchFamily="2" charset="-122"/>
              </a:rPr>
              <a:t> </a:t>
            </a:r>
            <a:r>
              <a:rPr lang="en-US" altLang="zh-CN" dirty="0">
                <a:solidFill>
                  <a:srgbClr val="FF0000"/>
                </a:solidFill>
                <a:latin typeface="STXinwei" panose="02010800040101010101" pitchFamily="2" charset="-122"/>
                <a:ea typeface="STXinwei" panose="02010800040101010101" pitchFamily="2" charset="-122"/>
              </a:rPr>
              <a:t>Semantics</a:t>
            </a:r>
          </a:p>
          <a:p>
            <a:pPr algn="ctr"/>
            <a:r>
              <a:rPr lang="en-TW" dirty="0">
                <a:solidFill>
                  <a:srgbClr val="FF0000"/>
                </a:solidFill>
                <a:latin typeface="STXinwei" panose="02010800040101010101" pitchFamily="2" charset="-122"/>
                <a:ea typeface="STXinwei" panose="02010800040101010101" pitchFamily="2" charset="-122"/>
              </a:rPr>
              <a:t>可达性语义</a:t>
            </a:r>
          </a:p>
        </p:txBody>
      </p:sp>
      <p:sp>
        <p:nvSpPr>
          <p:cNvPr id="43" name="TextBox 42">
            <a:extLst>
              <a:ext uri="{FF2B5EF4-FFF2-40B4-BE49-F238E27FC236}">
                <a16:creationId xmlns:a16="http://schemas.microsoft.com/office/drawing/2014/main" id="{608316FE-DB36-8A48-AE22-2379C401F62B}"/>
              </a:ext>
            </a:extLst>
          </p:cNvPr>
          <p:cNvSpPr txBox="1"/>
          <p:nvPr/>
        </p:nvSpPr>
        <p:spPr>
          <a:xfrm>
            <a:off x="10329703" y="4546029"/>
            <a:ext cx="1258678" cy="646331"/>
          </a:xfrm>
          <a:prstGeom prst="rect">
            <a:avLst/>
          </a:prstGeom>
          <a:noFill/>
        </p:spPr>
        <p:txBody>
          <a:bodyPr wrap="none" rtlCol="0">
            <a:spAutoFit/>
          </a:bodyPr>
          <a:lstStyle/>
          <a:p>
            <a:r>
              <a:rPr lang="en-TW" sz="1200" dirty="0">
                <a:solidFill>
                  <a:srgbClr val="FF0000"/>
                </a:solidFill>
                <a:latin typeface="STXinwei" panose="02010800040101010101" pitchFamily="2" charset="-122"/>
                <a:ea typeface="STXinwei" panose="02010800040101010101" pitchFamily="2" charset="-122"/>
              </a:rPr>
              <a:t>Domain-Specific</a:t>
            </a:r>
          </a:p>
          <a:p>
            <a:r>
              <a:rPr lang="en-TW" sz="1200" dirty="0">
                <a:solidFill>
                  <a:srgbClr val="FF0000"/>
                </a:solidFill>
                <a:latin typeface="STXinwei" panose="02010800040101010101" pitchFamily="2" charset="-122"/>
                <a:ea typeface="STXinwei" panose="02010800040101010101" pitchFamily="2" charset="-122"/>
              </a:rPr>
              <a:t>Key-Value Pairs</a:t>
            </a:r>
          </a:p>
          <a:p>
            <a:r>
              <a:rPr lang="en-TW" sz="1200" dirty="0">
                <a:solidFill>
                  <a:srgbClr val="FF0000"/>
                </a:solidFill>
                <a:latin typeface="STXinwei" panose="02010800040101010101" pitchFamily="2" charset="-122"/>
                <a:ea typeface="STXinwei" panose="02010800040101010101" pitchFamily="2" charset="-122"/>
              </a:rPr>
              <a:t>键值域语义</a:t>
            </a:r>
          </a:p>
        </p:txBody>
      </p:sp>
    </p:spTree>
    <p:extLst>
      <p:ext uri="{BB962C8B-B14F-4D97-AF65-F5344CB8AC3E}">
        <p14:creationId xmlns:p14="http://schemas.microsoft.com/office/powerpoint/2010/main" val="19643596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87" name="标题 1"/>
          <p:cNvSpPr txBox="1">
            <a:spLocks noGrp="1"/>
          </p:cNvSpPr>
          <p:nvPr>
            <p:ph type="title"/>
          </p:nvPr>
        </p:nvSpPr>
        <p:spPr>
          <a:xfrm>
            <a:off x="271254" y="216091"/>
            <a:ext cx="10980002" cy="468002"/>
          </a:xfrm>
          <a:prstGeom prst="rect">
            <a:avLst/>
          </a:prstGeom>
        </p:spPr>
        <p:txBody>
          <a:bodyPr/>
          <a:lstStyle>
            <a:lvl1pPr defTabSz="841247">
              <a:defRPr sz="2024" b="1">
                <a:latin typeface="微软雅黑"/>
                <a:ea typeface="微软雅黑"/>
                <a:cs typeface="微软雅黑"/>
                <a:sym typeface="微软雅黑"/>
              </a:defRPr>
            </a:lvl1pPr>
          </a:lstStyle>
          <a:p>
            <a:pPr algn="ctr"/>
            <a:r>
              <a:rPr lang="en-US" sz="2400" dirty="0">
                <a:latin typeface="STXinwei" panose="02010800040101010101" pitchFamily="2" charset="-122"/>
                <a:ea typeface="STXinwei" panose="02010800040101010101" pitchFamily="2" charset="-122"/>
              </a:rPr>
              <a:t>Algebraic Methodology</a:t>
            </a:r>
            <a:r>
              <a:rPr lang="zh-CN" altLang="en-US" sz="2400" dirty="0">
                <a:latin typeface="STXinwei" panose="02010800040101010101" pitchFamily="2" charset="-122"/>
                <a:ea typeface="STXinwei" panose="02010800040101010101" pitchFamily="2" charset="-122"/>
              </a:rPr>
              <a:t>： </a:t>
            </a:r>
            <a:r>
              <a:rPr sz="2400" dirty="0" err="1">
                <a:latin typeface="STXinwei" panose="02010800040101010101" pitchFamily="2" charset="-122"/>
                <a:ea typeface="STXinwei" panose="02010800040101010101" pitchFamily="2" charset="-122"/>
              </a:rPr>
              <a:t>代数</a:t>
            </a:r>
            <a:r>
              <a:rPr lang="en-US" sz="2400" dirty="0" err="1">
                <a:latin typeface="STXinwei" panose="02010800040101010101" pitchFamily="2" charset="-122"/>
                <a:ea typeface="STXinwei" panose="02010800040101010101" pitchFamily="2" charset="-122"/>
              </a:rPr>
              <a:t>运算与模型空间的</a:t>
            </a:r>
            <a:r>
              <a:rPr lang="en-TW" sz="2400" dirty="0">
                <a:latin typeface="STXinwei" panose="02010800040101010101" pitchFamily="2" charset="-122"/>
                <a:ea typeface="STXinwei" panose="02010800040101010101" pitchFamily="2" charset="-122"/>
              </a:rPr>
              <a:t>封闭性</a:t>
            </a:r>
            <a:endParaRPr sz="2400" dirty="0">
              <a:latin typeface="STXinwei" panose="02010800040101010101" pitchFamily="2" charset="-122"/>
              <a:ea typeface="STXinwei" panose="02010800040101010101" pitchFamily="2" charset="-122"/>
            </a:endParaRPr>
          </a:p>
        </p:txBody>
      </p:sp>
      <p:pic>
        <p:nvPicPr>
          <p:cNvPr id="2" name="Picture 1">
            <a:extLst>
              <a:ext uri="{FF2B5EF4-FFF2-40B4-BE49-F238E27FC236}">
                <a16:creationId xmlns:a16="http://schemas.microsoft.com/office/drawing/2014/main" id="{2A6B3A90-607A-114C-8C5C-8BDB61147EBE}"/>
              </a:ext>
            </a:extLst>
          </p:cNvPr>
          <p:cNvPicPr>
            <a:picLocks noChangeAspect="1"/>
          </p:cNvPicPr>
          <p:nvPr/>
        </p:nvPicPr>
        <p:blipFill>
          <a:blip r:embed="rId2"/>
          <a:stretch>
            <a:fillRect/>
          </a:stretch>
        </p:blipFill>
        <p:spPr>
          <a:xfrm>
            <a:off x="1549228" y="2564570"/>
            <a:ext cx="4549153" cy="3647099"/>
          </a:xfrm>
          <a:prstGeom prst="rect">
            <a:avLst/>
          </a:prstGeom>
        </p:spPr>
      </p:pic>
      <p:sp>
        <p:nvSpPr>
          <p:cNvPr id="3" name="TextBox 2">
            <a:extLst>
              <a:ext uri="{FF2B5EF4-FFF2-40B4-BE49-F238E27FC236}">
                <a16:creationId xmlns:a16="http://schemas.microsoft.com/office/drawing/2014/main" id="{6F3A66A6-15F5-2A46-AF77-C24010B4B6D2}"/>
              </a:ext>
            </a:extLst>
          </p:cNvPr>
          <p:cNvSpPr txBox="1"/>
          <p:nvPr/>
        </p:nvSpPr>
        <p:spPr>
          <a:xfrm>
            <a:off x="6098381" y="3519453"/>
            <a:ext cx="1107996" cy="646331"/>
          </a:xfrm>
          <a:prstGeom prst="rect">
            <a:avLst/>
          </a:prstGeom>
          <a:noFill/>
        </p:spPr>
        <p:txBody>
          <a:bodyPr wrap="none" rtlCol="0">
            <a:spAutoFit/>
          </a:bodyPr>
          <a:lstStyle/>
          <a:p>
            <a:r>
              <a:rPr lang="en-TW" sz="3600" dirty="0">
                <a:latin typeface="STXinwei" panose="02010800040101010101" pitchFamily="2" charset="-122"/>
                <a:ea typeface="STXinwei" panose="02010800040101010101" pitchFamily="2" charset="-122"/>
              </a:rPr>
              <a:t>编码</a:t>
            </a:r>
          </a:p>
        </p:txBody>
      </p:sp>
      <p:sp>
        <p:nvSpPr>
          <p:cNvPr id="6" name="TextBox 5">
            <a:extLst>
              <a:ext uri="{FF2B5EF4-FFF2-40B4-BE49-F238E27FC236}">
                <a16:creationId xmlns:a16="http://schemas.microsoft.com/office/drawing/2014/main" id="{49F75AA4-5DAF-A440-B4F8-E5F2D9FF6397}"/>
              </a:ext>
            </a:extLst>
          </p:cNvPr>
          <p:cNvSpPr txBox="1"/>
          <p:nvPr/>
        </p:nvSpPr>
        <p:spPr>
          <a:xfrm>
            <a:off x="3269806" y="6211669"/>
            <a:ext cx="1107996" cy="646331"/>
          </a:xfrm>
          <a:prstGeom prst="rect">
            <a:avLst/>
          </a:prstGeom>
          <a:noFill/>
        </p:spPr>
        <p:txBody>
          <a:bodyPr wrap="none" rtlCol="0">
            <a:spAutoFit/>
          </a:bodyPr>
          <a:lstStyle/>
          <a:p>
            <a:r>
              <a:rPr lang="en-TW" sz="3600" dirty="0">
                <a:latin typeface="STXinwei" panose="02010800040101010101" pitchFamily="2" charset="-122"/>
                <a:ea typeface="STXinwei" panose="02010800040101010101" pitchFamily="2" charset="-122"/>
              </a:rPr>
              <a:t>枚举</a:t>
            </a:r>
          </a:p>
        </p:txBody>
      </p:sp>
      <p:sp>
        <p:nvSpPr>
          <p:cNvPr id="7" name="TextBox 6">
            <a:extLst>
              <a:ext uri="{FF2B5EF4-FFF2-40B4-BE49-F238E27FC236}">
                <a16:creationId xmlns:a16="http://schemas.microsoft.com/office/drawing/2014/main" id="{0C548C92-268D-F140-8D47-3DC650AC9064}"/>
              </a:ext>
            </a:extLst>
          </p:cNvPr>
          <p:cNvSpPr txBox="1"/>
          <p:nvPr/>
        </p:nvSpPr>
        <p:spPr>
          <a:xfrm>
            <a:off x="257753" y="3519453"/>
            <a:ext cx="1107996" cy="646331"/>
          </a:xfrm>
          <a:prstGeom prst="rect">
            <a:avLst/>
          </a:prstGeom>
          <a:noFill/>
        </p:spPr>
        <p:txBody>
          <a:bodyPr wrap="none" rtlCol="0">
            <a:spAutoFit/>
          </a:bodyPr>
          <a:lstStyle/>
          <a:p>
            <a:r>
              <a:rPr lang="en-TW" sz="3600" dirty="0">
                <a:latin typeface="STXinwei" panose="02010800040101010101" pitchFamily="2" charset="-122"/>
                <a:ea typeface="STXinwei" panose="02010800040101010101" pitchFamily="2" charset="-122"/>
              </a:rPr>
              <a:t>评估</a:t>
            </a:r>
          </a:p>
        </p:txBody>
      </p:sp>
      <p:pic>
        <p:nvPicPr>
          <p:cNvPr id="8" name="Picture 7">
            <a:extLst>
              <a:ext uri="{FF2B5EF4-FFF2-40B4-BE49-F238E27FC236}">
                <a16:creationId xmlns:a16="http://schemas.microsoft.com/office/drawing/2014/main" id="{7FD862EE-A955-9B45-9CD3-C6FB3899BED9}"/>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293837" y="3163403"/>
            <a:ext cx="4259044" cy="2597142"/>
          </a:xfrm>
          <a:prstGeom prst="rect">
            <a:avLst/>
          </a:prstGeom>
        </p:spPr>
      </p:pic>
      <p:sp>
        <p:nvSpPr>
          <p:cNvPr id="4" name="Line Callout 1 3">
            <a:extLst>
              <a:ext uri="{FF2B5EF4-FFF2-40B4-BE49-F238E27FC236}">
                <a16:creationId xmlns:a16="http://schemas.microsoft.com/office/drawing/2014/main" id="{15DBBBE7-B091-4444-B287-A167A4A12043}"/>
              </a:ext>
            </a:extLst>
          </p:cNvPr>
          <p:cNvSpPr/>
          <p:nvPr/>
        </p:nvSpPr>
        <p:spPr>
          <a:xfrm>
            <a:off x="8068961" y="2564570"/>
            <a:ext cx="2310714" cy="499906"/>
          </a:xfrm>
          <a:prstGeom prst="borderCallout1">
            <a:avLst>
              <a:gd name="adj1" fmla="val 38524"/>
              <a:gd name="adj2" fmla="val 104501"/>
              <a:gd name="adj3" fmla="val 60593"/>
              <a:gd name="adj4" fmla="val 11193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模型空间的封闭性</a:t>
            </a:r>
          </a:p>
        </p:txBody>
      </p:sp>
      <p:sp>
        <p:nvSpPr>
          <p:cNvPr id="5" name="TextBox 4">
            <a:extLst>
              <a:ext uri="{FF2B5EF4-FFF2-40B4-BE49-F238E27FC236}">
                <a16:creationId xmlns:a16="http://schemas.microsoft.com/office/drawing/2014/main" id="{64C891D6-298C-D345-8CDC-39F077232778}"/>
              </a:ext>
            </a:extLst>
          </p:cNvPr>
          <p:cNvSpPr txBox="1"/>
          <p:nvPr/>
        </p:nvSpPr>
        <p:spPr>
          <a:xfrm>
            <a:off x="6842363" y="5859472"/>
            <a:ext cx="5266185" cy="830997"/>
          </a:xfrm>
          <a:prstGeom prst="rect">
            <a:avLst/>
          </a:prstGeom>
          <a:noFill/>
        </p:spPr>
        <p:txBody>
          <a:bodyPr wrap="none" rtlCol="0">
            <a:spAutoFit/>
          </a:bodyPr>
          <a:lstStyle/>
          <a:p>
            <a:r>
              <a:rPr lang="en-TW" sz="1600" dirty="0">
                <a:latin typeface="STXinwei" panose="02010800040101010101" pitchFamily="2" charset="-122"/>
                <a:ea typeface="STXinwei" panose="02010800040101010101" pitchFamily="2" charset="-122"/>
              </a:rPr>
              <a:t>代数编码的封闭性</a:t>
            </a:r>
            <a:r>
              <a:rPr lang="zh-CN" altLang="en-US" sz="1600" dirty="0">
                <a:latin typeface="STXinwei" panose="02010800040101010101" pitchFamily="2" charset="-122"/>
                <a:ea typeface="STXinwei" panose="02010800040101010101" pitchFamily="2" charset="-122"/>
              </a:rPr>
              <a:t>：</a:t>
            </a:r>
            <a:r>
              <a:rPr lang="en-TW" sz="1600" dirty="0">
                <a:latin typeface="STXinwei" panose="02010800040101010101" pitchFamily="2" charset="-122"/>
                <a:ea typeface="STXinwei" panose="02010800040101010101" pitchFamily="2" charset="-122"/>
              </a:rPr>
              <a:t>所有计算的结果</a:t>
            </a:r>
            <a:r>
              <a:rPr lang="zh-CN" altLang="en-US" sz="1600" dirty="0">
                <a:latin typeface="STXinwei" panose="02010800040101010101" pitchFamily="2" charset="-122"/>
                <a:ea typeface="STXinwei" panose="02010800040101010101" pitchFamily="2" charset="-122"/>
              </a:rPr>
              <a:t>，均为</a:t>
            </a:r>
            <a:r>
              <a:rPr lang="en-US" altLang="zh-CN" sz="1600" dirty="0" err="1">
                <a:latin typeface="STXinwei" panose="02010800040101010101" pitchFamily="2" charset="-122"/>
                <a:ea typeface="STXinwei" panose="02010800040101010101" pitchFamily="2" charset="-122"/>
              </a:rPr>
              <a:t>AoS</a:t>
            </a:r>
            <a:r>
              <a:rPr lang="zh-CN" altLang="en-US" sz="1600" dirty="0">
                <a:latin typeface="STXinwei" panose="02010800040101010101" pitchFamily="2" charset="-122"/>
                <a:ea typeface="STXinwei" panose="02010800040101010101" pitchFamily="2" charset="-122"/>
              </a:rPr>
              <a:t>域的元素</a:t>
            </a:r>
            <a:endParaRPr lang="en-US" altLang="zh-CN" sz="1600" dirty="0">
              <a:latin typeface="STXinwei" panose="02010800040101010101" pitchFamily="2" charset="-122"/>
              <a:ea typeface="STXinwei" panose="02010800040101010101" pitchFamily="2" charset="-122"/>
            </a:endParaRPr>
          </a:p>
          <a:p>
            <a:r>
              <a:rPr lang="zh-CN" altLang="en-US" sz="1600" dirty="0">
                <a:latin typeface="STXinwei" panose="02010800040101010101" pitchFamily="2" charset="-122"/>
                <a:ea typeface="STXinwei" panose="02010800040101010101" pitchFamily="2" charset="-122"/>
              </a:rPr>
              <a:t>枚举过程中的</a:t>
            </a:r>
            <a:r>
              <a:rPr lang="en-US" altLang="zh-CN" sz="1600" dirty="0">
                <a:latin typeface="STXinwei" panose="02010800040101010101" pitchFamily="2" charset="-122"/>
                <a:ea typeface="STXinwei" panose="02010800040101010101" pitchFamily="2" charset="-122"/>
              </a:rPr>
              <a:t>Token</a:t>
            </a:r>
            <a:r>
              <a:rPr lang="zh-CN" altLang="en-US" sz="1600" dirty="0">
                <a:latin typeface="STXinwei" panose="02010800040101010101" pitchFamily="2" charset="-122"/>
                <a:ea typeface="STXinwei" panose="02010800040101010101" pitchFamily="2" charset="-122"/>
              </a:rPr>
              <a:t>总量可通过</a:t>
            </a:r>
            <a:r>
              <a:rPr lang="en-US" altLang="zh-CN" sz="1600" dirty="0">
                <a:latin typeface="STXinwei" panose="02010800040101010101" pitchFamily="2" charset="-122"/>
                <a:ea typeface="STXinwei" panose="02010800040101010101" pitchFamily="2" charset="-122"/>
              </a:rPr>
              <a:t>P</a:t>
            </a:r>
            <a:r>
              <a:rPr lang="zh-CN" altLang="en-US" sz="1600" dirty="0">
                <a:latin typeface="STXinwei" panose="02010800040101010101" pitchFamily="2" charset="-122"/>
                <a:ea typeface="STXinwei" panose="02010800040101010101" pitchFamily="2" charset="-122"/>
              </a:rPr>
              <a:t>与</a:t>
            </a:r>
            <a:r>
              <a:rPr lang="en-US" altLang="zh-CN" sz="1600" dirty="0">
                <a:latin typeface="STXinwei" panose="02010800040101010101" pitchFamily="2" charset="-122"/>
                <a:ea typeface="STXinwei" panose="02010800040101010101" pitchFamily="2" charset="-122"/>
              </a:rPr>
              <a:t>B</a:t>
            </a:r>
            <a:r>
              <a:rPr lang="zh-CN" altLang="en-US" sz="1600" dirty="0">
                <a:latin typeface="STXinwei" panose="02010800040101010101" pitchFamily="2" charset="-122"/>
                <a:ea typeface="STXinwei" panose="02010800040101010101" pitchFamily="2" charset="-122"/>
              </a:rPr>
              <a:t>的命名空间来控制</a:t>
            </a:r>
            <a:endParaRPr lang="en-US" altLang="zh-CN" sz="1600" dirty="0">
              <a:latin typeface="STXinwei" panose="02010800040101010101" pitchFamily="2" charset="-122"/>
              <a:ea typeface="STXinwei" panose="02010800040101010101" pitchFamily="2" charset="-122"/>
            </a:endParaRPr>
          </a:p>
          <a:p>
            <a:r>
              <a:rPr lang="zh-CN" altLang="en-US" sz="1600" dirty="0">
                <a:latin typeface="STXinwei" panose="02010800040101010101" pitchFamily="2" charset="-122"/>
                <a:ea typeface="STXinwei" panose="02010800040101010101" pitchFamily="2" charset="-122"/>
              </a:rPr>
              <a:t>评估的计算过程可调用任何可计算</a:t>
            </a:r>
            <a:r>
              <a:rPr lang="en-US" altLang="zh-CN" sz="1600" dirty="0">
                <a:latin typeface="STXinwei" panose="02010800040101010101" pitchFamily="2" charset="-122"/>
                <a:ea typeface="STXinwei" panose="02010800040101010101" pitchFamily="2" charset="-122"/>
              </a:rPr>
              <a:t>(Computable)</a:t>
            </a:r>
            <a:r>
              <a:rPr lang="zh-CN" altLang="en-US" sz="1600" dirty="0">
                <a:latin typeface="STXinwei" panose="02010800040101010101" pitchFamily="2" charset="-122"/>
                <a:ea typeface="STXinwei" panose="02010800040101010101" pitchFamily="2" charset="-122"/>
              </a:rPr>
              <a:t>的函数</a:t>
            </a:r>
            <a:endParaRPr lang="en-TW" sz="1600" dirty="0">
              <a:latin typeface="STXinwei" panose="02010800040101010101" pitchFamily="2" charset="-122"/>
              <a:ea typeface="STXinwei" panose="02010800040101010101" pitchFamily="2" charset="-122"/>
            </a:endParaRPr>
          </a:p>
        </p:txBody>
      </p:sp>
      <p:cxnSp>
        <p:nvCxnSpPr>
          <p:cNvPr id="10" name="Curved Connector 9">
            <a:extLst>
              <a:ext uri="{FF2B5EF4-FFF2-40B4-BE49-F238E27FC236}">
                <a16:creationId xmlns:a16="http://schemas.microsoft.com/office/drawing/2014/main" id="{98C77F4F-43CE-574F-87B1-6578EB16D083}"/>
              </a:ext>
            </a:extLst>
          </p:cNvPr>
          <p:cNvCxnSpPr>
            <a:endCxn id="4" idx="0"/>
          </p:cNvCxnSpPr>
          <p:nvPr/>
        </p:nvCxnSpPr>
        <p:spPr>
          <a:xfrm rot="16200000" flipV="1">
            <a:off x="10124953" y="3069245"/>
            <a:ext cx="1250850" cy="741406"/>
          </a:xfrm>
          <a:prstGeom prst="curvedConnector2">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3" name="Curved Connector 12">
            <a:extLst>
              <a:ext uri="{FF2B5EF4-FFF2-40B4-BE49-F238E27FC236}">
                <a16:creationId xmlns:a16="http://schemas.microsoft.com/office/drawing/2014/main" id="{0725A534-237D-7943-BEB0-CC08144F3654}"/>
              </a:ext>
            </a:extLst>
          </p:cNvPr>
          <p:cNvCxnSpPr>
            <a:cxnSpLocks/>
            <a:stCxn id="4" idx="2"/>
          </p:cNvCxnSpPr>
          <p:nvPr/>
        </p:nvCxnSpPr>
        <p:spPr>
          <a:xfrm rot="10800000" flipV="1">
            <a:off x="7574693" y="2814522"/>
            <a:ext cx="494269" cy="1071323"/>
          </a:xfrm>
          <a:prstGeom prst="curvedConnector2">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4" name="内容占位符 2">
            <a:extLst>
              <a:ext uri="{FF2B5EF4-FFF2-40B4-BE49-F238E27FC236}">
                <a16:creationId xmlns:a16="http://schemas.microsoft.com/office/drawing/2014/main" id="{813BE308-8872-764D-845D-993B93B48A08}"/>
              </a:ext>
            </a:extLst>
          </p:cNvPr>
          <p:cNvSpPr txBox="1">
            <a:spLocks/>
          </p:cNvSpPr>
          <p:nvPr/>
        </p:nvSpPr>
        <p:spPr bwMode="auto">
          <a:xfrm>
            <a:off x="811751" y="940583"/>
            <a:ext cx="10856392" cy="1076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386" tIns="45692" rIns="91386" bIns="45692" numCol="1" anchor="t" anchorCtr="0" compatLnSpc="1">
            <a:prstTxWarp prst="textNoShape">
              <a:avLst/>
            </a:prstTxWarp>
          </a:bodyPr>
          <a:lst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a:lstStyle>
          <a:p>
            <a:r>
              <a:rPr lang="zh-TW" altLang="en-US" sz="1400" kern="0" dirty="0">
                <a:solidFill>
                  <a:schemeClr val="tx1"/>
                </a:solidFill>
                <a:latin typeface="STXinwei" panose="02010800040101010101" pitchFamily="2" charset="-122"/>
                <a:ea typeface="STXinwei" panose="02010800040101010101" pitchFamily="2" charset="-122"/>
              </a:rPr>
              <a:t>系统代数的边界：代数的封闭特性</a:t>
            </a:r>
            <a:r>
              <a:rPr lang="en-US" altLang="zh-TW" sz="1400" kern="0" dirty="0">
                <a:solidFill>
                  <a:schemeClr val="tx1"/>
                </a:solidFill>
                <a:latin typeface="STXinwei" panose="02010800040101010101" pitchFamily="2" charset="-122"/>
                <a:ea typeface="STXinwei" panose="02010800040101010101" pitchFamily="2" charset="-122"/>
              </a:rPr>
              <a:t>(Closure property)</a:t>
            </a:r>
            <a:r>
              <a:rPr lang="zh-TW" altLang="en-US" sz="1400" kern="0" dirty="0">
                <a:solidFill>
                  <a:schemeClr val="tx1"/>
                </a:solidFill>
                <a:latin typeface="STXinwei" panose="02010800040101010101" pitchFamily="2" charset="-122"/>
                <a:ea typeface="STXinwei" panose="02010800040101010101" pitchFamily="2" charset="-122"/>
              </a:rPr>
              <a:t>可用网络路径的可达性（</a:t>
            </a:r>
            <a:r>
              <a:rPr lang="en-US" altLang="zh-TW" sz="1400" kern="0" dirty="0">
                <a:solidFill>
                  <a:schemeClr val="tx1"/>
                </a:solidFill>
                <a:latin typeface="STXinwei" panose="02010800040101010101" pitchFamily="2" charset="-122"/>
                <a:ea typeface="STXinwei" panose="02010800040101010101" pitchFamily="2" charset="-122"/>
              </a:rPr>
              <a:t>Reachability</a:t>
            </a:r>
            <a:r>
              <a:rPr lang="zh-TW" altLang="en-US" sz="1400" kern="0" dirty="0">
                <a:solidFill>
                  <a:schemeClr val="tx1"/>
                </a:solidFill>
                <a:latin typeface="STXinwei" panose="02010800040101010101" pitchFamily="2" charset="-122"/>
                <a:ea typeface="STXinwei" panose="02010800040101010101" pitchFamily="2" charset="-122"/>
              </a:rPr>
              <a:t>）来执行运算，</a:t>
            </a:r>
            <a:endParaRPr lang="en-US" altLang="zh-TW" sz="1400" kern="0" dirty="0">
              <a:solidFill>
                <a:schemeClr val="tx1"/>
              </a:solidFill>
              <a:latin typeface="STXinwei" panose="02010800040101010101" pitchFamily="2" charset="-122"/>
              <a:ea typeface="STXinwei" panose="02010800040101010101" pitchFamily="2" charset="-122"/>
            </a:endParaRPr>
          </a:p>
          <a:p>
            <a:pPr lvl="1"/>
            <a:r>
              <a:rPr lang="zh-TW" altLang="en-US" sz="1400" kern="0" dirty="0">
                <a:solidFill>
                  <a:schemeClr val="tx1"/>
                </a:solidFill>
                <a:latin typeface="STXinwei" panose="02010800040101010101" pitchFamily="2" charset="-122"/>
                <a:ea typeface="STXinwei" panose="02010800040101010101" pitchFamily="2" charset="-122"/>
              </a:rPr>
              <a:t>可达性：</a:t>
            </a:r>
            <a:r>
              <a:rPr lang="en-US" altLang="zh-TW" sz="1400" kern="0" dirty="0">
                <a:solidFill>
                  <a:schemeClr val="tx1"/>
                </a:solidFill>
                <a:latin typeface="STXinwei" panose="02010800040101010101" pitchFamily="2" charset="-122"/>
                <a:ea typeface="STXinwei" panose="02010800040101010101" pitchFamily="2" charset="-122"/>
              </a:rPr>
              <a:t>Petri Net </a:t>
            </a:r>
            <a:r>
              <a:rPr lang="zh-TW" altLang="en-US" sz="1400" kern="0" dirty="0">
                <a:solidFill>
                  <a:schemeClr val="tx1"/>
                </a:solidFill>
                <a:latin typeface="STXinwei" panose="02010800040101010101" pitchFamily="2" charset="-122"/>
                <a:ea typeface="STXinwei" panose="02010800040101010101" pitchFamily="2" charset="-122"/>
              </a:rPr>
              <a:t>的表达形式和语意，适用于凸显系统的并发动态行为</a:t>
            </a:r>
            <a:r>
              <a:rPr lang="en-US" altLang="zh-TW" sz="1400" kern="0" dirty="0">
                <a:solidFill>
                  <a:schemeClr val="tx1"/>
                </a:solidFill>
                <a:latin typeface="STXinwei" panose="02010800040101010101" pitchFamily="2" charset="-122"/>
                <a:ea typeface="STXinwei" panose="02010800040101010101" pitchFamily="2" charset="-122"/>
              </a:rPr>
              <a:t>,</a:t>
            </a:r>
            <a:r>
              <a:rPr lang="zh-TW" altLang="en-US" sz="1400" kern="0" dirty="0">
                <a:solidFill>
                  <a:schemeClr val="tx1"/>
                </a:solidFill>
                <a:latin typeface="STXinwei" panose="02010800040101010101" pitchFamily="2" charset="-122"/>
                <a:ea typeface="STXinwei" panose="02010800040101010101" pitchFamily="2" charset="-122"/>
              </a:rPr>
              <a:t>也是范畴论的主要计算手段</a:t>
            </a:r>
            <a:endParaRPr lang="en-US" altLang="zh-TW" sz="1400" kern="0" dirty="0">
              <a:latin typeface="STXinwei" panose="02010800040101010101" pitchFamily="2" charset="-122"/>
              <a:ea typeface="STXinwei" panose="02010800040101010101" pitchFamily="2" charset="-122"/>
            </a:endParaRPr>
          </a:p>
          <a:p>
            <a:pPr lvl="1"/>
            <a:r>
              <a:rPr lang="zh-TW" altLang="en-US" sz="1200" kern="0" dirty="0">
                <a:solidFill>
                  <a:schemeClr val="tx1"/>
                </a:solidFill>
                <a:latin typeface="STXinwei" panose="02010800040101010101" pitchFamily="2" charset="-122"/>
                <a:ea typeface="STXinwei" panose="02010800040101010101" pitchFamily="2" charset="-122"/>
              </a:rPr>
              <a:t>系统生成步骤：编码</a:t>
            </a:r>
            <a:r>
              <a:rPr lang="en-US" altLang="zh-TW" sz="1200" kern="0" dirty="0">
                <a:solidFill>
                  <a:schemeClr val="tx1"/>
                </a:solidFill>
                <a:latin typeface="STXinwei" panose="02010800040101010101" pitchFamily="2" charset="-122"/>
                <a:ea typeface="STXinwei" panose="02010800040101010101" pitchFamily="2" charset="-122"/>
              </a:rPr>
              <a:t>(Encode), </a:t>
            </a:r>
            <a:r>
              <a:rPr lang="zh-TW" altLang="en-US" sz="1200" kern="0" dirty="0">
                <a:solidFill>
                  <a:schemeClr val="tx1"/>
                </a:solidFill>
                <a:latin typeface="STXinwei" panose="02010800040101010101" pitchFamily="2" charset="-122"/>
                <a:ea typeface="STXinwei" panose="02010800040101010101" pitchFamily="2" charset="-122"/>
              </a:rPr>
              <a:t>枚举</a:t>
            </a:r>
            <a:r>
              <a:rPr lang="en-US" altLang="zh-TW" sz="1200" kern="0" dirty="0">
                <a:solidFill>
                  <a:schemeClr val="tx1"/>
                </a:solidFill>
                <a:latin typeface="STXinwei" panose="02010800040101010101" pitchFamily="2" charset="-122"/>
                <a:ea typeface="STXinwei" panose="02010800040101010101" pitchFamily="2" charset="-122"/>
              </a:rPr>
              <a:t>(Enumerate), </a:t>
            </a:r>
            <a:r>
              <a:rPr lang="zh-TW" altLang="en-US" sz="1200" kern="0" dirty="0">
                <a:solidFill>
                  <a:schemeClr val="tx1"/>
                </a:solidFill>
                <a:latin typeface="STXinwei" panose="02010800040101010101" pitchFamily="2" charset="-122"/>
                <a:ea typeface="STXinwei" panose="02010800040101010101" pitchFamily="2" charset="-122"/>
              </a:rPr>
              <a:t>评估</a:t>
            </a:r>
            <a:r>
              <a:rPr lang="en-US" altLang="zh-TW" sz="1200" kern="0" dirty="0">
                <a:solidFill>
                  <a:schemeClr val="tx1"/>
                </a:solidFill>
                <a:latin typeface="STXinwei" panose="02010800040101010101" pitchFamily="2" charset="-122"/>
                <a:ea typeface="STXinwei" panose="02010800040101010101" pitchFamily="2" charset="-122"/>
              </a:rPr>
              <a:t>(Evaluate), 3E </a:t>
            </a:r>
            <a:r>
              <a:rPr lang="zh-TW" altLang="en-US" sz="1200" kern="0" dirty="0">
                <a:solidFill>
                  <a:schemeClr val="tx1"/>
                </a:solidFill>
                <a:latin typeface="STXinwei" panose="02010800040101010101" pitchFamily="2" charset="-122"/>
                <a:ea typeface="STXinwei" panose="02010800040101010101" pitchFamily="2" charset="-122"/>
              </a:rPr>
              <a:t>语言算符，（枚举法所生成模型的总量可通过</a:t>
            </a:r>
            <a:r>
              <a:rPr lang="zh-TW" altLang="en-US" sz="1200" kern="0" dirty="0">
                <a:solidFill>
                  <a:srgbClr val="FF0000"/>
                </a:solidFill>
                <a:latin typeface="STXinwei" panose="02010800040101010101" pitchFamily="2" charset="-122"/>
                <a:ea typeface="STXinwei" panose="02010800040101010101" pitchFamily="2" charset="-122"/>
              </a:rPr>
              <a:t>假设</a:t>
            </a:r>
            <a:r>
              <a:rPr lang="zh-TW" altLang="en-US" sz="1200" kern="0" dirty="0">
                <a:solidFill>
                  <a:schemeClr val="tx1"/>
                </a:solidFill>
                <a:latin typeface="STXinwei" panose="02010800040101010101" pitchFamily="2" charset="-122"/>
                <a:ea typeface="STXinwei" panose="02010800040101010101" pitchFamily="2" charset="-122"/>
              </a:rPr>
              <a:t>与</a:t>
            </a:r>
            <a:r>
              <a:rPr lang="zh-TW" altLang="en-US" sz="1200" kern="0" dirty="0">
                <a:solidFill>
                  <a:srgbClr val="FF0000"/>
                </a:solidFill>
                <a:latin typeface="STXinwei" panose="02010800040101010101" pitchFamily="2" charset="-122"/>
                <a:ea typeface="STXinwei" panose="02010800040101010101" pitchFamily="2" charset="-122"/>
              </a:rPr>
              <a:t>断言</a:t>
            </a:r>
            <a:r>
              <a:rPr lang="zh-TW" altLang="en-US" sz="1200" kern="0" dirty="0">
                <a:solidFill>
                  <a:schemeClr val="tx1"/>
                </a:solidFill>
                <a:latin typeface="STXinwei" panose="02010800040101010101" pitchFamily="2" charset="-122"/>
                <a:ea typeface="STXinwei" panose="02010800040101010101" pitchFamily="2" charset="-122"/>
              </a:rPr>
              <a:t>来控制）</a:t>
            </a:r>
            <a:endParaRPr lang="en-US" altLang="zh-TW" sz="1200" kern="0" dirty="0">
              <a:solidFill>
                <a:schemeClr val="tx1"/>
              </a:solidFill>
              <a:latin typeface="STXinwei" panose="02010800040101010101" pitchFamily="2" charset="-122"/>
              <a:ea typeface="STXinwei" panose="02010800040101010101" pitchFamily="2" charset="-122"/>
            </a:endParaRPr>
          </a:p>
          <a:p>
            <a:pPr lvl="1"/>
            <a:r>
              <a:rPr lang="zh-TW" altLang="en-US" sz="1400" kern="0" dirty="0">
                <a:solidFill>
                  <a:schemeClr val="tx1"/>
                </a:solidFill>
                <a:latin typeface="STXinwei" panose="02010800040101010101" pitchFamily="2" charset="-122"/>
                <a:ea typeface="STXinwei" panose="02010800040101010101" pitchFamily="2" charset="-122"/>
              </a:rPr>
              <a:t>代数化元语言：所有特定领域的系统描述语言，均可根据上述的 </a:t>
            </a:r>
            <a:r>
              <a:rPr lang="en-US" altLang="zh-TW" sz="1400" kern="0" dirty="0">
                <a:solidFill>
                  <a:schemeClr val="tx1"/>
                </a:solidFill>
                <a:latin typeface="STXinwei" panose="02010800040101010101" pitchFamily="2" charset="-122"/>
                <a:ea typeface="STXinwei" panose="02010800040101010101" pitchFamily="2" charset="-122"/>
              </a:rPr>
              <a:t>3E </a:t>
            </a:r>
            <a:r>
              <a:rPr lang="zh-TW" altLang="en-US" sz="1400" kern="0" dirty="0">
                <a:solidFill>
                  <a:schemeClr val="tx1"/>
                </a:solidFill>
                <a:latin typeface="STXinwei" panose="02010800040101010101" pitchFamily="2" charset="-122"/>
                <a:ea typeface="STXinwei" panose="02010800040101010101" pitchFamily="2" charset="-122"/>
              </a:rPr>
              <a:t>语言算符，编码，枚举，并评估（比对计算结果）</a:t>
            </a:r>
          </a:p>
          <a:p>
            <a:endParaRPr lang="zh-TW" altLang="en-US" sz="1400" kern="0" dirty="0">
              <a:solidFill>
                <a:schemeClr val="tx1"/>
              </a:solidFill>
              <a:latin typeface="STXinwei" panose="02010800040101010101" pitchFamily="2" charset="-122"/>
              <a:ea typeface="STXinwei" panose="02010800040101010101" pitchFamily="2" charset="-122"/>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31"/>
          <p:cNvSpPr txBox="1">
            <a:spLocks noGrp="1"/>
          </p:cNvSpPr>
          <p:nvPr>
            <p:ph type="title"/>
          </p:nvPr>
        </p:nvSpPr>
        <p:spPr>
          <a:xfrm>
            <a:off x="417981" y="252800"/>
            <a:ext cx="11360800" cy="763600"/>
          </a:xfrm>
          <a:prstGeom prst="rect">
            <a:avLst/>
          </a:prstGeom>
          <a:ln w="9525" cap="flat" cmpd="sng">
            <a:noFill/>
            <a:prstDash val="solid"/>
            <a:round/>
            <a:headEnd type="none" w="sm" len="sm"/>
            <a:tailEnd type="none" w="sm" len="sm"/>
          </a:ln>
        </p:spPr>
        <p:txBody>
          <a:bodyPr spcFirstLastPara="1" vert="horz" wrap="square" lIns="121900" tIns="121900" rIns="121900" bIns="121900" rtlCol="0" anchor="t" anchorCtr="0">
            <a:normAutofit/>
          </a:bodyPr>
          <a:lstStyle/>
          <a:p>
            <a:pPr algn="ctr" defTabSz="914332">
              <a:defRPr/>
            </a:pPr>
            <a:r>
              <a:rPr lang="en" sz="2400" dirty="0" err="1">
                <a:solidFill>
                  <a:srgbClr val="C00000"/>
                </a:solidFill>
                <a:latin typeface="STXinwei" panose="02010800040101010101" pitchFamily="2" charset="-122"/>
                <a:ea typeface="STXinwei" panose="02010800040101010101" pitchFamily="2" charset="-122"/>
                <a:cs typeface="Arial" charset="0"/>
              </a:rPr>
              <a:t>跨领域</a:t>
            </a:r>
            <a:r>
              <a:rPr lang="zh-CN" altLang="en-US" sz="2400" dirty="0">
                <a:solidFill>
                  <a:srgbClr val="C00000"/>
                </a:solidFill>
                <a:latin typeface="STXinwei" panose="02010800040101010101" pitchFamily="2" charset="-122"/>
                <a:ea typeface="STXinwei" panose="02010800040101010101" pitchFamily="2" charset="-122"/>
                <a:cs typeface="Arial" charset="0"/>
              </a:rPr>
              <a:t>、多层次的</a:t>
            </a:r>
            <a:r>
              <a:rPr lang="en" sz="2400" dirty="0" err="1">
                <a:solidFill>
                  <a:srgbClr val="C00000"/>
                </a:solidFill>
                <a:latin typeface="STXinwei" panose="02010800040101010101" pitchFamily="2" charset="-122"/>
                <a:ea typeface="STXinwei" panose="02010800040101010101" pitchFamily="2" charset="-122"/>
                <a:cs typeface="Arial" charset="0"/>
              </a:rPr>
              <a:t>系统设计自动化</a:t>
            </a:r>
            <a:endParaRPr sz="2400" dirty="0">
              <a:solidFill>
                <a:srgbClr val="C00000"/>
              </a:solidFill>
              <a:latin typeface="STXinwei" panose="02010800040101010101" pitchFamily="2" charset="-122"/>
              <a:ea typeface="STXinwei" panose="02010800040101010101" pitchFamily="2" charset="-122"/>
              <a:cs typeface="Arial" charset="0"/>
            </a:endParaRPr>
          </a:p>
        </p:txBody>
      </p:sp>
      <p:sp>
        <p:nvSpPr>
          <p:cNvPr id="156" name="Google Shape;156;p31"/>
          <p:cNvSpPr txBox="1"/>
          <p:nvPr/>
        </p:nvSpPr>
        <p:spPr>
          <a:xfrm>
            <a:off x="992668" y="1569790"/>
            <a:ext cx="2596400" cy="738800"/>
          </a:xfrm>
          <a:prstGeom prst="rect">
            <a:avLst/>
          </a:prstGeom>
          <a:noFill/>
          <a:ln>
            <a:noFill/>
          </a:ln>
        </p:spPr>
        <p:txBody>
          <a:bodyPr spcFirstLastPara="1" wrap="square" lIns="121900" tIns="121900" rIns="121900" bIns="121900" anchor="ctr" anchorCtr="0">
            <a:noAutofit/>
          </a:bodyPr>
          <a:lstStyle/>
          <a:p>
            <a:pPr algn="ctr"/>
            <a:r>
              <a:rPr lang="en" b="1" dirty="0">
                <a:solidFill>
                  <a:srgbClr val="0B5394"/>
                </a:solidFill>
                <a:uFill>
                  <a:noFill/>
                </a:uFill>
                <a:latin typeface="Lato"/>
                <a:ea typeface="Lato"/>
                <a:cs typeface="Lato"/>
                <a:sym typeface="Lato"/>
                <a:hlinkClick r:id="rId3"/>
              </a:rPr>
              <a:t>Electronic Design Automation (EDA)</a:t>
            </a:r>
            <a:endParaRPr b="1" dirty="0">
              <a:solidFill>
                <a:srgbClr val="0B5394"/>
              </a:solidFill>
              <a:latin typeface="Lato"/>
              <a:ea typeface="Lato"/>
              <a:cs typeface="Lato"/>
              <a:sym typeface="Lato"/>
            </a:endParaRPr>
          </a:p>
        </p:txBody>
      </p:sp>
      <p:cxnSp>
        <p:nvCxnSpPr>
          <p:cNvPr id="159" name="Google Shape;159;p31"/>
          <p:cNvCxnSpPr/>
          <p:nvPr/>
        </p:nvCxnSpPr>
        <p:spPr>
          <a:xfrm>
            <a:off x="4271348" y="3164451"/>
            <a:ext cx="14400" cy="2315200"/>
          </a:xfrm>
          <a:prstGeom prst="straightConnector1">
            <a:avLst/>
          </a:prstGeom>
          <a:noFill/>
          <a:ln w="9525" cap="flat" cmpd="sng">
            <a:solidFill>
              <a:schemeClr val="dk2"/>
            </a:solidFill>
            <a:prstDash val="solid"/>
            <a:round/>
            <a:headEnd type="none" w="med" len="med"/>
            <a:tailEnd type="none" w="med" len="med"/>
          </a:ln>
        </p:spPr>
      </p:cxnSp>
      <p:cxnSp>
        <p:nvCxnSpPr>
          <p:cNvPr id="162" name="Google Shape;162;p31"/>
          <p:cNvCxnSpPr/>
          <p:nvPr/>
        </p:nvCxnSpPr>
        <p:spPr>
          <a:xfrm>
            <a:off x="7910981" y="3122633"/>
            <a:ext cx="14400" cy="2315200"/>
          </a:xfrm>
          <a:prstGeom prst="straightConnector1">
            <a:avLst/>
          </a:prstGeom>
          <a:noFill/>
          <a:ln w="9525" cap="flat" cmpd="sng">
            <a:solidFill>
              <a:schemeClr val="dk2"/>
            </a:solidFill>
            <a:prstDash val="solid"/>
            <a:round/>
            <a:headEnd type="none" w="med" len="med"/>
            <a:tailEnd type="none" w="med" len="med"/>
          </a:ln>
        </p:spPr>
      </p:cxnSp>
      <p:sp>
        <p:nvSpPr>
          <p:cNvPr id="3" name="TextBox 2">
            <a:extLst>
              <a:ext uri="{FF2B5EF4-FFF2-40B4-BE49-F238E27FC236}">
                <a16:creationId xmlns:a16="http://schemas.microsoft.com/office/drawing/2014/main" id="{57801ADF-F69B-A24D-974B-1DD7A750384B}"/>
              </a:ext>
            </a:extLst>
          </p:cNvPr>
          <p:cNvSpPr txBox="1"/>
          <p:nvPr/>
        </p:nvSpPr>
        <p:spPr>
          <a:xfrm>
            <a:off x="959122" y="5941506"/>
            <a:ext cx="2887329" cy="923330"/>
          </a:xfrm>
          <a:prstGeom prst="rect">
            <a:avLst/>
          </a:prstGeom>
          <a:noFill/>
        </p:spPr>
        <p:txBody>
          <a:bodyPr wrap="none" rtlCol="0">
            <a:spAutoFit/>
          </a:bodyPr>
          <a:lstStyle/>
          <a:p>
            <a:pPr algn="ctr"/>
            <a:r>
              <a:rPr lang="en-TW" dirty="0">
                <a:latin typeface="STXinwei" panose="02010800040101010101" pitchFamily="2" charset="-122"/>
                <a:ea typeface="STXinwei" panose="02010800040101010101" pitchFamily="2" charset="-122"/>
              </a:rPr>
              <a:t>大规模电子电路</a:t>
            </a:r>
          </a:p>
          <a:p>
            <a:pPr algn="ctr"/>
            <a:r>
              <a:rPr lang="en-TW" dirty="0">
                <a:latin typeface="STXinwei" panose="02010800040101010101" pitchFamily="2" charset="-122"/>
                <a:ea typeface="STXinwei" panose="02010800040101010101" pitchFamily="2" charset="-122"/>
              </a:rPr>
              <a:t>自动化设计</a:t>
            </a:r>
          </a:p>
          <a:p>
            <a:pPr algn="ctr"/>
            <a:r>
              <a:rPr lang="en-TW" dirty="0">
                <a:latin typeface="STXinwei" panose="02010800040101010101" pitchFamily="2" charset="-122"/>
                <a:ea typeface="STXinwei" panose="02010800040101010101" pitchFamily="2" charset="-122"/>
              </a:rPr>
              <a:t>(芯片和电路板为不同层次)</a:t>
            </a:r>
          </a:p>
        </p:txBody>
      </p:sp>
      <p:pic>
        <p:nvPicPr>
          <p:cNvPr id="3074" name="Picture 2" descr="Introduction to VLSI Systems 1st edition by Mead, Carver, Conway, Lynn  (1979) Hardcover: Mead, Carver, Conway, Lynn: Amazon.com: Books">
            <a:hlinkClick r:id="rId3"/>
            <a:extLst>
              <a:ext uri="{FF2B5EF4-FFF2-40B4-BE49-F238E27FC236}">
                <a16:creationId xmlns:a16="http://schemas.microsoft.com/office/drawing/2014/main" id="{0B78B752-CA32-334C-A128-999E2A45CC8E}"/>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453397" y="2480673"/>
            <a:ext cx="1731461" cy="2142898"/>
          </a:xfrm>
          <a:prstGeom prst="rect">
            <a:avLst/>
          </a:prstGeom>
          <a:noFill/>
          <a:extLst>
            <a:ext uri="{909E8E84-426E-40DD-AFC4-6F175D3DCCD1}">
              <a14:hiddenFill xmlns:a14="http://schemas.microsoft.com/office/drawing/2010/main">
                <a:solidFill>
                  <a:srgbClr val="FFFFFF"/>
                </a:solidFill>
              </a14:hiddenFill>
            </a:ext>
          </a:extLst>
        </p:spPr>
      </p:pic>
      <p:sp>
        <p:nvSpPr>
          <p:cNvPr id="26" name="Google Shape;156;p31">
            <a:extLst>
              <a:ext uri="{FF2B5EF4-FFF2-40B4-BE49-F238E27FC236}">
                <a16:creationId xmlns:a16="http://schemas.microsoft.com/office/drawing/2014/main" id="{62A1EB5B-B3B9-FE40-8F27-ABD4BC61B5AF}"/>
              </a:ext>
            </a:extLst>
          </p:cNvPr>
          <p:cNvSpPr txBox="1"/>
          <p:nvPr/>
        </p:nvSpPr>
        <p:spPr>
          <a:xfrm>
            <a:off x="4838212" y="1569790"/>
            <a:ext cx="2596400" cy="738800"/>
          </a:xfrm>
          <a:prstGeom prst="rect">
            <a:avLst/>
          </a:prstGeom>
          <a:noFill/>
          <a:ln>
            <a:noFill/>
          </a:ln>
        </p:spPr>
        <p:txBody>
          <a:bodyPr spcFirstLastPara="1" wrap="square" lIns="121900" tIns="121900" rIns="121900" bIns="121900" anchor="ctr" anchorCtr="0">
            <a:noAutofit/>
          </a:bodyPr>
          <a:lstStyle/>
          <a:p>
            <a:pPr algn="ctr"/>
            <a:r>
              <a:rPr lang="en" b="1" dirty="0">
                <a:solidFill>
                  <a:srgbClr val="0B5394"/>
                </a:solidFill>
                <a:uFill>
                  <a:noFill/>
                </a:uFill>
                <a:latin typeface="Lato"/>
                <a:ea typeface="Lato"/>
                <a:cs typeface="Lato"/>
                <a:sym typeface="Lato"/>
              </a:rPr>
              <a:t>Artificial Intelligence</a:t>
            </a:r>
          </a:p>
          <a:p>
            <a:pPr algn="ctr"/>
            <a:r>
              <a:rPr lang="en" b="1" dirty="0">
                <a:solidFill>
                  <a:srgbClr val="0B5394"/>
                </a:solidFill>
                <a:uFill>
                  <a:noFill/>
                </a:uFill>
                <a:latin typeface="Lato"/>
                <a:ea typeface="Lato"/>
                <a:cs typeface="Lato"/>
                <a:sym typeface="Lato"/>
              </a:rPr>
              <a:t>Machine Learning</a:t>
            </a:r>
            <a:endParaRPr b="1" dirty="0">
              <a:solidFill>
                <a:srgbClr val="0B5394"/>
              </a:solidFill>
              <a:latin typeface="Lato"/>
              <a:ea typeface="Lato"/>
              <a:cs typeface="Lato"/>
              <a:sym typeface="Lato"/>
            </a:endParaRPr>
          </a:p>
        </p:txBody>
      </p:sp>
      <p:sp>
        <p:nvSpPr>
          <p:cNvPr id="27" name="TextBox 26">
            <a:extLst>
              <a:ext uri="{FF2B5EF4-FFF2-40B4-BE49-F238E27FC236}">
                <a16:creationId xmlns:a16="http://schemas.microsoft.com/office/drawing/2014/main" id="{2252ECCC-64C3-974F-A311-097DD92B7AF0}"/>
              </a:ext>
            </a:extLst>
          </p:cNvPr>
          <p:cNvSpPr txBox="1"/>
          <p:nvPr/>
        </p:nvSpPr>
        <p:spPr>
          <a:xfrm>
            <a:off x="4808157" y="5935837"/>
            <a:ext cx="2656496" cy="1200329"/>
          </a:xfrm>
          <a:prstGeom prst="rect">
            <a:avLst/>
          </a:prstGeom>
          <a:noFill/>
        </p:spPr>
        <p:txBody>
          <a:bodyPr wrap="none" rtlCol="0">
            <a:spAutoFit/>
          </a:bodyPr>
          <a:lstStyle/>
          <a:p>
            <a:pPr algn="ctr"/>
            <a:r>
              <a:rPr lang="en-TW" dirty="0">
                <a:latin typeface="STXinwei" panose="02010800040101010101" pitchFamily="2" charset="-122"/>
                <a:ea typeface="STXinwei" panose="02010800040101010101" pitchFamily="2" charset="-122"/>
              </a:rPr>
              <a:t>根据大量数据</a:t>
            </a:r>
          </a:p>
          <a:p>
            <a:pPr algn="ctr"/>
            <a:r>
              <a:rPr lang="en-TW" dirty="0">
                <a:latin typeface="STXinwei" panose="02010800040101010101" pitchFamily="2" charset="-122"/>
                <a:ea typeface="STXinwei" panose="02010800040101010101" pitchFamily="2" charset="-122"/>
              </a:rPr>
              <a:t>自动生成代码</a:t>
            </a:r>
          </a:p>
          <a:p>
            <a:pPr algn="ctr"/>
            <a:r>
              <a:rPr lang="en-TW" dirty="0">
                <a:latin typeface="STXinwei" panose="02010800040101010101" pitchFamily="2" charset="-122"/>
                <a:ea typeface="STXinwei" panose="02010800040101010101" pitchFamily="2" charset="-122"/>
              </a:rPr>
              <a:t>(数据和代码为不同层次)</a:t>
            </a:r>
          </a:p>
          <a:p>
            <a:pPr algn="ctr"/>
            <a:endParaRPr lang="en-TW" dirty="0">
              <a:latin typeface="STXinwei" panose="02010800040101010101" pitchFamily="2" charset="-122"/>
              <a:ea typeface="STXinwei" panose="02010800040101010101" pitchFamily="2" charset="-122"/>
            </a:endParaRPr>
          </a:p>
        </p:txBody>
      </p:sp>
      <p:sp>
        <p:nvSpPr>
          <p:cNvPr id="29" name="Google Shape;156;p31">
            <a:extLst>
              <a:ext uri="{FF2B5EF4-FFF2-40B4-BE49-F238E27FC236}">
                <a16:creationId xmlns:a16="http://schemas.microsoft.com/office/drawing/2014/main" id="{FA036274-15A1-C14B-A37A-4197A2C67021}"/>
              </a:ext>
            </a:extLst>
          </p:cNvPr>
          <p:cNvSpPr txBox="1"/>
          <p:nvPr/>
        </p:nvSpPr>
        <p:spPr>
          <a:xfrm>
            <a:off x="8520496" y="1569790"/>
            <a:ext cx="2596400" cy="738800"/>
          </a:xfrm>
          <a:prstGeom prst="rect">
            <a:avLst/>
          </a:prstGeom>
          <a:noFill/>
          <a:ln>
            <a:noFill/>
          </a:ln>
        </p:spPr>
        <p:txBody>
          <a:bodyPr spcFirstLastPara="1" wrap="square" lIns="121900" tIns="121900" rIns="121900" bIns="121900" anchor="ctr" anchorCtr="0">
            <a:noAutofit/>
          </a:bodyPr>
          <a:lstStyle/>
          <a:p>
            <a:pPr algn="ctr"/>
            <a:r>
              <a:rPr lang="en" b="1" dirty="0">
                <a:solidFill>
                  <a:srgbClr val="0B5394"/>
                </a:solidFill>
                <a:uFill>
                  <a:noFill/>
                </a:uFill>
                <a:latin typeface="Lato"/>
                <a:ea typeface="Lato"/>
                <a:cs typeface="Lato"/>
                <a:sym typeface="Lato"/>
              </a:rPr>
              <a:t>Real time System Model Verification</a:t>
            </a:r>
            <a:endParaRPr b="1" dirty="0">
              <a:solidFill>
                <a:srgbClr val="0B5394"/>
              </a:solidFill>
              <a:latin typeface="Lato"/>
              <a:ea typeface="Lato"/>
              <a:cs typeface="Lato"/>
              <a:sym typeface="Lato"/>
            </a:endParaRPr>
          </a:p>
        </p:txBody>
      </p:sp>
      <p:sp>
        <p:nvSpPr>
          <p:cNvPr id="30" name="TextBox 29">
            <a:extLst>
              <a:ext uri="{FF2B5EF4-FFF2-40B4-BE49-F238E27FC236}">
                <a16:creationId xmlns:a16="http://schemas.microsoft.com/office/drawing/2014/main" id="{3904EEC5-9275-D342-8351-CD9D8FF1B653}"/>
              </a:ext>
            </a:extLst>
          </p:cNvPr>
          <p:cNvSpPr txBox="1"/>
          <p:nvPr/>
        </p:nvSpPr>
        <p:spPr>
          <a:xfrm>
            <a:off x="8375035" y="5934670"/>
            <a:ext cx="2887329" cy="923330"/>
          </a:xfrm>
          <a:prstGeom prst="rect">
            <a:avLst/>
          </a:prstGeom>
          <a:noFill/>
        </p:spPr>
        <p:txBody>
          <a:bodyPr wrap="none" rtlCol="0">
            <a:spAutoFit/>
          </a:bodyPr>
          <a:lstStyle/>
          <a:p>
            <a:pPr algn="ctr"/>
            <a:r>
              <a:rPr lang="en-TW" dirty="0">
                <a:latin typeface="STXinwei" panose="02010800040101010101" pitchFamily="2" charset="-122"/>
                <a:ea typeface="STXinwei" panose="02010800040101010101" pitchFamily="2" charset="-122"/>
              </a:rPr>
              <a:t>抽象解释与</a:t>
            </a:r>
          </a:p>
          <a:p>
            <a:pPr algn="ctr"/>
            <a:r>
              <a:rPr lang="en-TW" dirty="0">
                <a:latin typeface="STXinwei" panose="02010800040101010101" pitchFamily="2" charset="-122"/>
                <a:ea typeface="STXinwei" panose="02010800040101010101" pitchFamily="2" charset="-122"/>
              </a:rPr>
              <a:t>代码语义分析</a:t>
            </a:r>
          </a:p>
          <a:p>
            <a:pPr algn="ctr"/>
            <a:r>
              <a:rPr lang="en-TW" dirty="0">
                <a:latin typeface="STXinwei" panose="02010800040101010101" pitchFamily="2" charset="-122"/>
                <a:ea typeface="STXinwei" panose="02010800040101010101" pitchFamily="2" charset="-122"/>
              </a:rPr>
              <a:t>(系统控制发生在不同层次)</a:t>
            </a:r>
          </a:p>
        </p:txBody>
      </p:sp>
      <p:grpSp>
        <p:nvGrpSpPr>
          <p:cNvPr id="10" name="Group 9">
            <a:extLst>
              <a:ext uri="{FF2B5EF4-FFF2-40B4-BE49-F238E27FC236}">
                <a16:creationId xmlns:a16="http://schemas.microsoft.com/office/drawing/2014/main" id="{FEDF8B38-07FE-4540-9F81-92BF6A3A046D}"/>
              </a:ext>
            </a:extLst>
          </p:cNvPr>
          <p:cNvGrpSpPr/>
          <p:nvPr/>
        </p:nvGrpSpPr>
        <p:grpSpPr>
          <a:xfrm>
            <a:off x="8405633" y="2516393"/>
            <a:ext cx="2830511" cy="3237873"/>
            <a:chOff x="8799703" y="2553430"/>
            <a:chExt cx="2269392" cy="2631633"/>
          </a:xfrm>
        </p:grpSpPr>
        <p:pic>
          <p:nvPicPr>
            <p:cNvPr id="7" name="Picture 6">
              <a:hlinkClick r:id="rId5"/>
              <a:extLst>
                <a:ext uri="{FF2B5EF4-FFF2-40B4-BE49-F238E27FC236}">
                  <a16:creationId xmlns:a16="http://schemas.microsoft.com/office/drawing/2014/main" id="{93F13FA3-8736-244D-AC53-902B631A88AF}"/>
                </a:ext>
              </a:extLst>
            </p:cNvPr>
            <p:cNvPicPr>
              <a:picLocks noChangeAspect="1"/>
            </p:cNvPicPr>
            <p:nvPr/>
          </p:nvPicPr>
          <p:blipFill>
            <a:blip r:embed="rId6"/>
            <a:stretch>
              <a:fillRect/>
            </a:stretch>
          </p:blipFill>
          <p:spPr>
            <a:xfrm>
              <a:off x="8799703" y="2553430"/>
              <a:ext cx="2269392" cy="775720"/>
            </a:xfrm>
            <a:prstGeom prst="rect">
              <a:avLst/>
            </a:prstGeom>
          </p:spPr>
        </p:pic>
        <p:pic>
          <p:nvPicPr>
            <p:cNvPr id="8" name="Picture 7">
              <a:hlinkClick r:id="rId5"/>
              <a:extLst>
                <a:ext uri="{FF2B5EF4-FFF2-40B4-BE49-F238E27FC236}">
                  <a16:creationId xmlns:a16="http://schemas.microsoft.com/office/drawing/2014/main" id="{ADFF32DC-8984-A244-97A1-3F857F4126C9}"/>
                </a:ext>
              </a:extLst>
            </p:cNvPr>
            <p:cNvPicPr>
              <a:picLocks noChangeAspect="1"/>
            </p:cNvPicPr>
            <p:nvPr/>
          </p:nvPicPr>
          <p:blipFill>
            <a:blip r:embed="rId7"/>
            <a:stretch>
              <a:fillRect/>
            </a:stretch>
          </p:blipFill>
          <p:spPr>
            <a:xfrm>
              <a:off x="8799703" y="3453364"/>
              <a:ext cx="2269392" cy="803743"/>
            </a:xfrm>
            <a:prstGeom prst="rect">
              <a:avLst/>
            </a:prstGeom>
          </p:spPr>
        </p:pic>
        <p:pic>
          <p:nvPicPr>
            <p:cNvPr id="9" name="Picture 8">
              <a:hlinkClick r:id="rId5"/>
              <a:extLst>
                <a:ext uri="{FF2B5EF4-FFF2-40B4-BE49-F238E27FC236}">
                  <a16:creationId xmlns:a16="http://schemas.microsoft.com/office/drawing/2014/main" id="{4ACF8A65-74C0-9B46-89B2-B45585EA3A32}"/>
                </a:ext>
              </a:extLst>
            </p:cNvPr>
            <p:cNvPicPr>
              <a:picLocks noChangeAspect="1"/>
            </p:cNvPicPr>
            <p:nvPr/>
          </p:nvPicPr>
          <p:blipFill>
            <a:blip r:embed="rId8"/>
            <a:stretch>
              <a:fillRect/>
            </a:stretch>
          </p:blipFill>
          <p:spPr>
            <a:xfrm>
              <a:off x="8799703" y="4381321"/>
              <a:ext cx="2230794" cy="803742"/>
            </a:xfrm>
            <a:prstGeom prst="rect">
              <a:avLst/>
            </a:prstGeom>
          </p:spPr>
        </p:pic>
      </p:grpSp>
      <p:pic>
        <p:nvPicPr>
          <p:cNvPr id="3078" name="Picture 6" descr="What Is AIOps and Why Does Your Business Need It?">
            <a:extLst>
              <a:ext uri="{FF2B5EF4-FFF2-40B4-BE49-F238E27FC236}">
                <a16:creationId xmlns:a16="http://schemas.microsoft.com/office/drawing/2014/main" id="{D2350F8F-E4FB-4D4D-BF13-1C7CCFAF4D40}"/>
              </a:ext>
            </a:extLst>
          </p:cNvPr>
          <p:cNvPicPr>
            <a:picLocks noChangeAspect="1" noChangeArrowheads="1"/>
          </p:cNvPicPr>
          <p:nvPr/>
        </p:nvPicPr>
        <p:blipFill>
          <a:blip r:embed="rId9">
            <a:extLst>
              <a:ext uri="{28A0092B-C50C-407E-A947-70E740481C1C}">
                <a14:useLocalDpi xmlns:a14="http://schemas.microsoft.com/office/drawing/2010/main"/>
              </a:ext>
            </a:extLst>
          </a:blip>
          <a:srcRect/>
          <a:stretch>
            <a:fillRect/>
          </a:stretch>
        </p:blipFill>
        <p:spPr bwMode="auto">
          <a:xfrm>
            <a:off x="4744006" y="2516393"/>
            <a:ext cx="2866906" cy="1296116"/>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Devsecops-Illustretion-ICon-1">
            <a:hlinkClick r:id="rId10"/>
            <a:extLst>
              <a:ext uri="{FF2B5EF4-FFF2-40B4-BE49-F238E27FC236}">
                <a16:creationId xmlns:a16="http://schemas.microsoft.com/office/drawing/2014/main" id="{D6DC4B18-5CC8-E844-96BF-71E900DFE39F}"/>
              </a:ext>
            </a:extLst>
          </p:cNvPr>
          <p:cNvPicPr>
            <a:picLocks noChangeAspect="1" noChangeArrowheads="1"/>
          </p:cNvPicPr>
          <p:nvPr/>
        </p:nvPicPr>
        <p:blipFill>
          <a:blip r:embed="rId11">
            <a:extLst>
              <a:ext uri="{28A0092B-C50C-407E-A947-70E740481C1C}">
                <a14:useLocalDpi xmlns:a14="http://schemas.microsoft.com/office/drawing/2010/main"/>
              </a:ext>
            </a:extLst>
          </a:blip>
          <a:srcRect/>
          <a:stretch>
            <a:fillRect/>
          </a:stretch>
        </p:blipFill>
        <p:spPr bwMode="auto">
          <a:xfrm>
            <a:off x="4407542" y="3855235"/>
            <a:ext cx="3539834" cy="2323083"/>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Electronic design automation industry sees revenues increase by almost 10  per cent">
            <a:extLst>
              <a:ext uri="{FF2B5EF4-FFF2-40B4-BE49-F238E27FC236}">
                <a16:creationId xmlns:a16="http://schemas.microsoft.com/office/drawing/2014/main" id="{E9BAE976-B2C5-8A45-A1C1-B49A789E5C85}"/>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42353" y="4175687"/>
            <a:ext cx="2720868" cy="164670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B7A35702-0928-3A46-9559-54F540469BDF}"/>
              </a:ext>
            </a:extLst>
          </p:cNvPr>
          <p:cNvSpPr txBox="1"/>
          <p:nvPr/>
        </p:nvSpPr>
        <p:spPr>
          <a:xfrm>
            <a:off x="2312729" y="845389"/>
            <a:ext cx="7571303" cy="369332"/>
          </a:xfrm>
          <a:prstGeom prst="rect">
            <a:avLst/>
          </a:prstGeom>
          <a:noFill/>
        </p:spPr>
        <p:txBody>
          <a:bodyPr wrap="none" rtlCol="0">
            <a:spAutoFit/>
          </a:bodyPr>
          <a:lstStyle/>
          <a:p>
            <a:pPr algn="ctr"/>
            <a:r>
              <a:rPr lang="zh-CN" altLang="en-US" dirty="0">
                <a:latin typeface="STXinwei" panose="02010800040101010101" pitchFamily="2" charset="-122"/>
                <a:ea typeface="STXinwei" panose="02010800040101010101" pitchFamily="2" charset="-122"/>
              </a:rPr>
              <a:t>系统规格与系统设计方案以各领域的参与者能理解的格式（</a:t>
            </a:r>
            <a:r>
              <a:rPr lang="zh-CN" altLang="en-US" dirty="0">
                <a:solidFill>
                  <a:srgbClr val="FF0000"/>
                </a:solidFill>
                <a:latin typeface="STXinwei" panose="02010800040101010101" pitchFamily="2" charset="-122"/>
                <a:ea typeface="STXinwei" panose="02010800040101010101" pitchFamily="2" charset="-122"/>
              </a:rPr>
              <a:t>语义</a:t>
            </a:r>
            <a:r>
              <a:rPr lang="zh-CN" altLang="en-US" dirty="0">
                <a:latin typeface="STXinwei" panose="02010800040101010101" pitchFamily="2" charset="-122"/>
                <a:ea typeface="STXinwei" panose="02010800040101010101" pitchFamily="2" charset="-122"/>
              </a:rPr>
              <a:t>）来表达</a:t>
            </a:r>
            <a:endParaRPr lang="en-TW" dirty="0">
              <a:latin typeface="STXinwei" panose="02010800040101010101" pitchFamily="2" charset="-122"/>
              <a:ea typeface="STXinwei" panose="02010800040101010101" pitchFamily="2" charset="-122"/>
            </a:endParaRPr>
          </a:p>
        </p:txBody>
      </p:sp>
    </p:spTree>
    <p:extLst>
      <p:ext uri="{BB962C8B-B14F-4D97-AF65-F5344CB8AC3E}">
        <p14:creationId xmlns:p14="http://schemas.microsoft.com/office/powerpoint/2010/main" val="34879386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Grp="1"/>
          </p:cNvSpPr>
          <p:nvPr>
            <p:ph type="title"/>
          </p:nvPr>
        </p:nvSpPr>
        <p:spPr>
          <a:xfrm>
            <a:off x="608381" y="309094"/>
            <a:ext cx="10980000" cy="468000"/>
          </a:xfrm>
        </p:spPr>
        <p:txBody>
          <a:bodyPr/>
          <a:lstStyle/>
          <a:p>
            <a:pPr algn="ctr"/>
            <a:r>
              <a:rPr lang="zh-CN" altLang="en-US" sz="2400" b="1" dirty="0">
                <a:latin typeface="STXinwei" panose="02010800040101010101" pitchFamily="2" charset="-122"/>
                <a:ea typeface="STXinwei" panose="02010800040101010101" pitchFamily="2" charset="-122"/>
              </a:rPr>
              <a:t>跨领域的偏序集表达形式</a:t>
            </a:r>
          </a:p>
        </p:txBody>
      </p:sp>
      <p:pic>
        <p:nvPicPr>
          <p:cNvPr id="5" name="Picture 4">
            <a:extLst>
              <a:ext uri="{FF2B5EF4-FFF2-40B4-BE49-F238E27FC236}">
                <a16:creationId xmlns:a16="http://schemas.microsoft.com/office/drawing/2014/main" id="{4CF80D13-0DB1-004B-9D36-4DBFEBB46585}"/>
              </a:ext>
            </a:extLst>
          </p:cNvPr>
          <p:cNvPicPr>
            <a:picLocks noChangeAspect="1"/>
          </p:cNvPicPr>
          <p:nvPr/>
        </p:nvPicPr>
        <p:blipFill>
          <a:blip r:embed="rId2"/>
          <a:stretch>
            <a:fillRect/>
          </a:stretch>
        </p:blipFill>
        <p:spPr>
          <a:xfrm>
            <a:off x="6677228" y="1508171"/>
            <a:ext cx="1886878" cy="1455591"/>
          </a:xfrm>
          <a:prstGeom prst="rect">
            <a:avLst/>
          </a:prstGeom>
        </p:spPr>
      </p:pic>
      <p:pic>
        <p:nvPicPr>
          <p:cNvPr id="18" name="Picture 17">
            <a:extLst>
              <a:ext uri="{FF2B5EF4-FFF2-40B4-BE49-F238E27FC236}">
                <a16:creationId xmlns:a16="http://schemas.microsoft.com/office/drawing/2014/main" id="{C2B9E9B9-20D3-5449-AE25-24214D9773AF}"/>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6413977" y="5130952"/>
            <a:ext cx="2642459" cy="1722559"/>
          </a:xfrm>
          <a:prstGeom prst="rect">
            <a:avLst/>
          </a:prstGeom>
        </p:spPr>
      </p:pic>
      <p:pic>
        <p:nvPicPr>
          <p:cNvPr id="13" name="Picture 12">
            <a:extLst>
              <a:ext uri="{FF2B5EF4-FFF2-40B4-BE49-F238E27FC236}">
                <a16:creationId xmlns:a16="http://schemas.microsoft.com/office/drawing/2014/main" id="{EAB9F9C1-CBA2-B742-A8C1-FC9D5A484D8D}"/>
              </a:ext>
            </a:extLst>
          </p:cNvPr>
          <p:cNvPicPr>
            <a:picLocks noChangeAspect="1"/>
          </p:cNvPicPr>
          <p:nvPr/>
        </p:nvPicPr>
        <p:blipFill>
          <a:blip r:embed="rId4"/>
          <a:stretch>
            <a:fillRect/>
          </a:stretch>
        </p:blipFill>
        <p:spPr>
          <a:xfrm>
            <a:off x="9984238" y="3087434"/>
            <a:ext cx="1171457" cy="590490"/>
          </a:xfrm>
          <a:prstGeom prst="rect">
            <a:avLst/>
          </a:prstGeom>
        </p:spPr>
      </p:pic>
      <p:pic>
        <p:nvPicPr>
          <p:cNvPr id="15" name="Picture 14">
            <a:extLst>
              <a:ext uri="{FF2B5EF4-FFF2-40B4-BE49-F238E27FC236}">
                <a16:creationId xmlns:a16="http://schemas.microsoft.com/office/drawing/2014/main" id="{5F1C57EE-3ABB-2049-AC8A-37DAE6E01F15}"/>
              </a:ext>
            </a:extLst>
          </p:cNvPr>
          <p:cNvPicPr>
            <a:picLocks noChangeAspect="1"/>
          </p:cNvPicPr>
          <p:nvPr/>
        </p:nvPicPr>
        <p:blipFill>
          <a:blip r:embed="rId5"/>
          <a:stretch>
            <a:fillRect/>
          </a:stretch>
        </p:blipFill>
        <p:spPr>
          <a:xfrm>
            <a:off x="9984239" y="3775595"/>
            <a:ext cx="1171456" cy="590490"/>
          </a:xfrm>
          <a:prstGeom prst="rect">
            <a:avLst/>
          </a:prstGeom>
        </p:spPr>
      </p:pic>
      <p:pic>
        <p:nvPicPr>
          <p:cNvPr id="16" name="Picture 15">
            <a:extLst>
              <a:ext uri="{FF2B5EF4-FFF2-40B4-BE49-F238E27FC236}">
                <a16:creationId xmlns:a16="http://schemas.microsoft.com/office/drawing/2014/main" id="{91E9D71C-507B-684A-BC49-7271DDE90D11}"/>
              </a:ext>
            </a:extLst>
          </p:cNvPr>
          <p:cNvPicPr>
            <a:picLocks noChangeAspect="1"/>
          </p:cNvPicPr>
          <p:nvPr/>
        </p:nvPicPr>
        <p:blipFill>
          <a:blip r:embed="rId6"/>
          <a:stretch>
            <a:fillRect/>
          </a:stretch>
        </p:blipFill>
        <p:spPr>
          <a:xfrm>
            <a:off x="9984237" y="4445206"/>
            <a:ext cx="1171458" cy="590492"/>
          </a:xfrm>
          <a:prstGeom prst="rect">
            <a:avLst/>
          </a:prstGeom>
        </p:spPr>
      </p:pic>
      <p:pic>
        <p:nvPicPr>
          <p:cNvPr id="17" name="Picture 16">
            <a:extLst>
              <a:ext uri="{FF2B5EF4-FFF2-40B4-BE49-F238E27FC236}">
                <a16:creationId xmlns:a16="http://schemas.microsoft.com/office/drawing/2014/main" id="{114BE29A-E225-8E40-A91C-2910F10E5A23}"/>
              </a:ext>
            </a:extLst>
          </p:cNvPr>
          <p:cNvPicPr>
            <a:picLocks noChangeAspect="1"/>
          </p:cNvPicPr>
          <p:nvPr/>
        </p:nvPicPr>
        <p:blipFill>
          <a:blip r:embed="rId7"/>
          <a:stretch>
            <a:fillRect/>
          </a:stretch>
        </p:blipFill>
        <p:spPr>
          <a:xfrm>
            <a:off x="6413977" y="3425020"/>
            <a:ext cx="2252727" cy="1365931"/>
          </a:xfrm>
          <a:prstGeom prst="rect">
            <a:avLst/>
          </a:prstGeom>
        </p:spPr>
      </p:pic>
      <mc:AlternateContent xmlns:mc="http://schemas.openxmlformats.org/markup-compatibility/2006" xmlns:a14="http://schemas.microsoft.com/office/drawing/2010/main">
        <mc:Choice Requires="a14">
          <p:sp>
            <p:nvSpPr>
              <p:cNvPr id="19" name="Oval 18">
                <a:extLst>
                  <a:ext uri="{FF2B5EF4-FFF2-40B4-BE49-F238E27FC236}">
                    <a16:creationId xmlns:a16="http://schemas.microsoft.com/office/drawing/2014/main" id="{087FE046-C6E9-8D4D-B497-F57220E0BAB9}"/>
                  </a:ext>
                </a:extLst>
              </p:cNvPr>
              <p:cNvSpPr/>
              <p:nvPr/>
            </p:nvSpPr>
            <p:spPr>
              <a:xfrm>
                <a:off x="10560814" y="2657778"/>
                <a:ext cx="308610" cy="33046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0" i="1" smtClean="0">
                          <a:solidFill>
                            <a:srgbClr val="FF0000"/>
                          </a:solidFill>
                          <a:latin typeface="Cambria Math" panose="02040503050406030204" pitchFamily="18" charset="0"/>
                        </a:rPr>
                        <m:t>∅</m:t>
                      </m:r>
                    </m:oMath>
                  </m:oMathPara>
                </a14:m>
                <a:endParaRPr lang="en-TW" dirty="0">
                  <a:solidFill>
                    <a:schemeClr val="tx1"/>
                  </a:solidFill>
                </a:endParaRPr>
              </a:p>
            </p:txBody>
          </p:sp>
        </mc:Choice>
        <mc:Fallback xmlns="">
          <p:sp>
            <p:nvSpPr>
              <p:cNvPr id="19" name="Oval 18">
                <a:extLst>
                  <a:ext uri="{FF2B5EF4-FFF2-40B4-BE49-F238E27FC236}">
                    <a16:creationId xmlns:a16="http://schemas.microsoft.com/office/drawing/2014/main" id="{087FE046-C6E9-8D4D-B497-F57220E0BAB9}"/>
                  </a:ext>
                </a:extLst>
              </p:cNvPr>
              <p:cNvSpPr>
                <a:spLocks noRot="1" noChangeAspect="1" noMove="1" noResize="1" noEditPoints="1" noAdjustHandles="1" noChangeArrowheads="1" noChangeShapeType="1" noTextEdit="1"/>
              </p:cNvSpPr>
              <p:nvPr/>
            </p:nvSpPr>
            <p:spPr>
              <a:xfrm>
                <a:off x="10560814" y="2657778"/>
                <a:ext cx="308610" cy="330460"/>
              </a:xfrm>
              <a:prstGeom prst="ellipse">
                <a:avLst/>
              </a:prstGeom>
              <a:blipFill>
                <a:blip r:embed="rId8"/>
                <a:stretch>
                  <a:fillRect l="-7407" b="-10714"/>
                </a:stretch>
              </a:blipFill>
            </p:spPr>
            <p:txBody>
              <a:bodyPr/>
              <a:lstStyle/>
              <a:p>
                <a:r>
                  <a:rPr lang="en-TW">
                    <a:noFill/>
                  </a:rPr>
                  <a:t> </a:t>
                </a:r>
              </a:p>
            </p:txBody>
          </p:sp>
        </mc:Fallback>
      </mc:AlternateContent>
      <p:sp>
        <p:nvSpPr>
          <p:cNvPr id="21" name="Rectangle 20">
            <a:extLst>
              <a:ext uri="{FF2B5EF4-FFF2-40B4-BE49-F238E27FC236}">
                <a16:creationId xmlns:a16="http://schemas.microsoft.com/office/drawing/2014/main" id="{B1F1F2EC-127C-594D-846C-CF33F1674E3B}"/>
              </a:ext>
            </a:extLst>
          </p:cNvPr>
          <p:cNvSpPr/>
          <p:nvPr/>
        </p:nvSpPr>
        <p:spPr>
          <a:xfrm rot="2700000">
            <a:off x="10352394" y="2233546"/>
            <a:ext cx="72000" cy="7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26" name="Rectangle 25">
            <a:extLst>
              <a:ext uri="{FF2B5EF4-FFF2-40B4-BE49-F238E27FC236}">
                <a16:creationId xmlns:a16="http://schemas.microsoft.com/office/drawing/2014/main" id="{F741FC47-8030-8644-8FF1-FFCD4E55E27D}"/>
              </a:ext>
            </a:extLst>
          </p:cNvPr>
          <p:cNvSpPr/>
          <p:nvPr/>
        </p:nvSpPr>
        <p:spPr>
          <a:xfrm rot="2700000">
            <a:off x="10886402" y="2228804"/>
            <a:ext cx="72000" cy="7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b="1" dirty="0"/>
          </a:p>
        </p:txBody>
      </p:sp>
      <p:sp>
        <p:nvSpPr>
          <p:cNvPr id="29" name="Rectangle 28">
            <a:extLst>
              <a:ext uri="{FF2B5EF4-FFF2-40B4-BE49-F238E27FC236}">
                <a16:creationId xmlns:a16="http://schemas.microsoft.com/office/drawing/2014/main" id="{86D9B946-B5F4-7443-A9CB-D7EE993D0E9E}"/>
              </a:ext>
            </a:extLst>
          </p:cNvPr>
          <p:cNvSpPr/>
          <p:nvPr/>
        </p:nvSpPr>
        <p:spPr>
          <a:xfrm rot="2700000">
            <a:off x="11511649" y="2344364"/>
            <a:ext cx="72000" cy="7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30" name="Rectangle 29">
            <a:extLst>
              <a:ext uri="{FF2B5EF4-FFF2-40B4-BE49-F238E27FC236}">
                <a16:creationId xmlns:a16="http://schemas.microsoft.com/office/drawing/2014/main" id="{D50BFBB1-8650-3147-9609-25002F907E76}"/>
              </a:ext>
            </a:extLst>
          </p:cNvPr>
          <p:cNvSpPr/>
          <p:nvPr/>
        </p:nvSpPr>
        <p:spPr>
          <a:xfrm rot="2700000">
            <a:off x="10598670" y="2228803"/>
            <a:ext cx="72000" cy="7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32" name="Rectangle 31">
            <a:extLst>
              <a:ext uri="{FF2B5EF4-FFF2-40B4-BE49-F238E27FC236}">
                <a16:creationId xmlns:a16="http://schemas.microsoft.com/office/drawing/2014/main" id="{E738088B-3924-5449-829B-1BE373ECC1BA}"/>
              </a:ext>
            </a:extLst>
          </p:cNvPr>
          <p:cNvSpPr/>
          <p:nvPr/>
        </p:nvSpPr>
        <p:spPr>
          <a:xfrm rot="2700000">
            <a:off x="11097735" y="2334063"/>
            <a:ext cx="72000" cy="7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cxnSp>
        <p:nvCxnSpPr>
          <p:cNvPr id="23" name="Straight Arrow Connector 22">
            <a:extLst>
              <a:ext uri="{FF2B5EF4-FFF2-40B4-BE49-F238E27FC236}">
                <a16:creationId xmlns:a16="http://schemas.microsoft.com/office/drawing/2014/main" id="{24BB44DB-4AF1-7D40-A00E-CA5474A309E3}"/>
              </a:ext>
            </a:extLst>
          </p:cNvPr>
          <p:cNvCxnSpPr>
            <a:cxnSpLocks/>
            <a:stCxn id="19" idx="0"/>
            <a:endCxn id="30" idx="3"/>
          </p:cNvCxnSpPr>
          <p:nvPr/>
        </p:nvCxnSpPr>
        <p:spPr>
          <a:xfrm flipH="1" flipV="1">
            <a:off x="10660126" y="2290259"/>
            <a:ext cx="54993" cy="3675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9A4A8DA4-6430-1A4E-B52E-AFD3C671F8A2}"/>
              </a:ext>
            </a:extLst>
          </p:cNvPr>
          <p:cNvCxnSpPr>
            <a:cxnSpLocks/>
            <a:stCxn id="19" idx="0"/>
            <a:endCxn id="26" idx="3"/>
          </p:cNvCxnSpPr>
          <p:nvPr/>
        </p:nvCxnSpPr>
        <p:spPr>
          <a:xfrm flipV="1">
            <a:off x="10715119" y="2290260"/>
            <a:ext cx="232739" cy="3675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B8B26D39-4465-DE4E-8BED-79BB8E37C6A5}"/>
              </a:ext>
            </a:extLst>
          </p:cNvPr>
          <p:cNvCxnSpPr>
            <a:cxnSpLocks/>
            <a:stCxn id="19" idx="7"/>
            <a:endCxn id="32" idx="2"/>
          </p:cNvCxnSpPr>
          <p:nvPr/>
        </p:nvCxnSpPr>
        <p:spPr>
          <a:xfrm flipV="1">
            <a:off x="10824229" y="2395519"/>
            <a:ext cx="284050" cy="3106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7F43F800-0F43-9543-88F2-9F7CDBE57BB2}"/>
              </a:ext>
            </a:extLst>
          </p:cNvPr>
          <p:cNvCxnSpPr>
            <a:cxnSpLocks/>
            <a:stCxn id="19" idx="7"/>
            <a:endCxn id="29" idx="2"/>
          </p:cNvCxnSpPr>
          <p:nvPr/>
        </p:nvCxnSpPr>
        <p:spPr>
          <a:xfrm flipV="1">
            <a:off x="10824229" y="2405820"/>
            <a:ext cx="697964" cy="3003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DC514465-8DDF-3D43-82C8-704290C7A3B1}"/>
              </a:ext>
            </a:extLst>
          </p:cNvPr>
          <p:cNvCxnSpPr>
            <a:cxnSpLocks/>
            <a:stCxn id="19" idx="0"/>
            <a:endCxn id="21" idx="3"/>
          </p:cNvCxnSpPr>
          <p:nvPr/>
        </p:nvCxnSpPr>
        <p:spPr>
          <a:xfrm flipH="1" flipV="1">
            <a:off x="10413850" y="2295002"/>
            <a:ext cx="301269" cy="3627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375B54BF-BD9F-024A-8E63-22F272AB0E84}"/>
              </a:ext>
            </a:extLst>
          </p:cNvPr>
          <p:cNvSpPr/>
          <p:nvPr/>
        </p:nvSpPr>
        <p:spPr>
          <a:xfrm rot="2700000">
            <a:off x="9853867" y="2203255"/>
            <a:ext cx="72000" cy="720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54" name="Rectangle 53">
            <a:extLst>
              <a:ext uri="{FF2B5EF4-FFF2-40B4-BE49-F238E27FC236}">
                <a16:creationId xmlns:a16="http://schemas.microsoft.com/office/drawing/2014/main" id="{75FA7D59-2E56-A44A-B506-15C6811B1EC7}"/>
              </a:ext>
            </a:extLst>
          </p:cNvPr>
          <p:cNvSpPr/>
          <p:nvPr/>
        </p:nvSpPr>
        <p:spPr>
          <a:xfrm rot="2700000">
            <a:off x="10714807" y="1829940"/>
            <a:ext cx="72000" cy="720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56" name="Rectangle 55">
            <a:extLst>
              <a:ext uri="{FF2B5EF4-FFF2-40B4-BE49-F238E27FC236}">
                <a16:creationId xmlns:a16="http://schemas.microsoft.com/office/drawing/2014/main" id="{2875971F-48FB-F848-9DDB-883E3D574C7E}"/>
              </a:ext>
            </a:extLst>
          </p:cNvPr>
          <p:cNvSpPr/>
          <p:nvPr/>
        </p:nvSpPr>
        <p:spPr>
          <a:xfrm rot="2700000">
            <a:off x="11234457" y="1779029"/>
            <a:ext cx="72000" cy="720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cxnSp>
        <p:nvCxnSpPr>
          <p:cNvPr id="60" name="Straight Arrow Connector 59">
            <a:extLst>
              <a:ext uri="{FF2B5EF4-FFF2-40B4-BE49-F238E27FC236}">
                <a16:creationId xmlns:a16="http://schemas.microsoft.com/office/drawing/2014/main" id="{FCD7B44D-3E63-4944-BB57-7B1AC864C5A9}"/>
              </a:ext>
            </a:extLst>
          </p:cNvPr>
          <p:cNvCxnSpPr>
            <a:cxnSpLocks/>
            <a:stCxn id="21" idx="0"/>
            <a:endCxn id="54" idx="2"/>
          </p:cNvCxnSpPr>
          <p:nvPr/>
        </p:nvCxnSpPr>
        <p:spPr>
          <a:xfrm flipV="1">
            <a:off x="10413850" y="1891396"/>
            <a:ext cx="311501" cy="3526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33551084-BD21-9243-A34F-74F327033BB8}"/>
              </a:ext>
            </a:extLst>
          </p:cNvPr>
          <p:cNvCxnSpPr>
            <a:cxnSpLocks/>
            <a:stCxn id="26" idx="0"/>
            <a:endCxn id="54" idx="3"/>
          </p:cNvCxnSpPr>
          <p:nvPr/>
        </p:nvCxnSpPr>
        <p:spPr>
          <a:xfrm flipH="1" flipV="1">
            <a:off x="10776263" y="1891396"/>
            <a:ext cx="171595" cy="3479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E04C47B6-3FA2-2C44-BC49-6D9A56057C53}"/>
              </a:ext>
            </a:extLst>
          </p:cNvPr>
          <p:cNvCxnSpPr>
            <a:cxnSpLocks/>
            <a:stCxn id="32" idx="0"/>
            <a:endCxn id="56" idx="2"/>
          </p:cNvCxnSpPr>
          <p:nvPr/>
        </p:nvCxnSpPr>
        <p:spPr>
          <a:xfrm flipV="1">
            <a:off x="11159191" y="1840485"/>
            <a:ext cx="85810" cy="5041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1E2C01CB-8E8C-B64D-A0BD-B28E6849372C}"/>
              </a:ext>
            </a:extLst>
          </p:cNvPr>
          <p:cNvCxnSpPr>
            <a:cxnSpLocks/>
            <a:stCxn id="29" idx="1"/>
            <a:endCxn id="56" idx="3"/>
          </p:cNvCxnSpPr>
          <p:nvPr/>
        </p:nvCxnSpPr>
        <p:spPr>
          <a:xfrm flipH="1" flipV="1">
            <a:off x="11295913" y="1840485"/>
            <a:ext cx="226280" cy="5144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8" name="Oval 77">
            <a:extLst>
              <a:ext uri="{FF2B5EF4-FFF2-40B4-BE49-F238E27FC236}">
                <a16:creationId xmlns:a16="http://schemas.microsoft.com/office/drawing/2014/main" id="{78014493-5C6B-3D48-9CE3-A52F2AD3C891}"/>
              </a:ext>
            </a:extLst>
          </p:cNvPr>
          <p:cNvSpPr/>
          <p:nvPr/>
        </p:nvSpPr>
        <p:spPr>
          <a:xfrm>
            <a:off x="10439306" y="1297110"/>
            <a:ext cx="643517" cy="31230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050" b="1" dirty="0">
                <a:solidFill>
                  <a:schemeClr val="accent6">
                    <a:lumMod val="75000"/>
                  </a:schemeClr>
                </a:solidFill>
              </a:rPr>
              <a:t>Best</a:t>
            </a:r>
            <a:endParaRPr lang="en-TW" sz="600" b="1" dirty="0">
              <a:solidFill>
                <a:schemeClr val="accent6">
                  <a:lumMod val="75000"/>
                </a:schemeClr>
              </a:solidFill>
            </a:endParaRPr>
          </a:p>
        </p:txBody>
      </p:sp>
      <p:cxnSp>
        <p:nvCxnSpPr>
          <p:cNvPr id="79" name="Straight Arrow Connector 78">
            <a:extLst>
              <a:ext uri="{FF2B5EF4-FFF2-40B4-BE49-F238E27FC236}">
                <a16:creationId xmlns:a16="http://schemas.microsoft.com/office/drawing/2014/main" id="{409E5FE5-7226-9843-9AA6-1BC655C394EC}"/>
              </a:ext>
            </a:extLst>
          </p:cNvPr>
          <p:cNvCxnSpPr>
            <a:cxnSpLocks/>
            <a:stCxn id="53" idx="0"/>
            <a:endCxn id="78" idx="3"/>
          </p:cNvCxnSpPr>
          <p:nvPr/>
        </p:nvCxnSpPr>
        <p:spPr>
          <a:xfrm flipV="1">
            <a:off x="9915323" y="1563682"/>
            <a:ext cx="618224" cy="6501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7D0BB415-A436-9E4A-8247-A33A4992AED1}"/>
              </a:ext>
            </a:extLst>
          </p:cNvPr>
          <p:cNvCxnSpPr>
            <a:cxnSpLocks/>
            <a:stCxn id="54" idx="0"/>
            <a:endCxn id="78" idx="4"/>
          </p:cNvCxnSpPr>
          <p:nvPr/>
        </p:nvCxnSpPr>
        <p:spPr>
          <a:xfrm flipH="1" flipV="1">
            <a:off x="10761065" y="1609418"/>
            <a:ext cx="15198" cy="2310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0C15D625-B598-8F41-9C6A-3439E1FEF37A}"/>
              </a:ext>
            </a:extLst>
          </p:cNvPr>
          <p:cNvCxnSpPr>
            <a:cxnSpLocks/>
            <a:stCxn id="56" idx="1"/>
            <a:endCxn id="78" idx="5"/>
          </p:cNvCxnSpPr>
          <p:nvPr/>
        </p:nvCxnSpPr>
        <p:spPr>
          <a:xfrm flipH="1" flipV="1">
            <a:off x="10988582" y="1563682"/>
            <a:ext cx="256419" cy="2258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0" name="TextBox 99">
            <a:extLst>
              <a:ext uri="{FF2B5EF4-FFF2-40B4-BE49-F238E27FC236}">
                <a16:creationId xmlns:a16="http://schemas.microsoft.com/office/drawing/2014/main" id="{D84C68CA-6121-0F45-8DD4-0E7FD188587D}"/>
              </a:ext>
            </a:extLst>
          </p:cNvPr>
          <p:cNvSpPr txBox="1"/>
          <p:nvPr/>
        </p:nvSpPr>
        <p:spPr>
          <a:xfrm>
            <a:off x="6774746" y="3172894"/>
            <a:ext cx="1531188" cy="200055"/>
          </a:xfrm>
          <a:prstGeom prst="rect">
            <a:avLst/>
          </a:prstGeom>
          <a:noFill/>
        </p:spPr>
        <p:txBody>
          <a:bodyPr wrap="none" rtlCol="0">
            <a:spAutoFit/>
          </a:bodyPr>
          <a:lstStyle/>
          <a:p>
            <a:r>
              <a:rPr lang="en-TW" sz="700" dirty="0"/>
              <a:t>偏序关系</a:t>
            </a:r>
            <a:r>
              <a:rPr lang="zh-CN" altLang="en-US" sz="700" dirty="0"/>
              <a:t>：</a:t>
            </a:r>
            <a:r>
              <a:rPr lang="en-TW" sz="700" dirty="0"/>
              <a:t>阶段性任务的执行顺序</a:t>
            </a:r>
          </a:p>
        </p:txBody>
      </p:sp>
      <p:sp>
        <p:nvSpPr>
          <p:cNvPr id="101" name="TextBox 100">
            <a:extLst>
              <a:ext uri="{FF2B5EF4-FFF2-40B4-BE49-F238E27FC236}">
                <a16:creationId xmlns:a16="http://schemas.microsoft.com/office/drawing/2014/main" id="{15F307CC-02D6-C84F-A212-2F79E8D7022C}"/>
              </a:ext>
            </a:extLst>
          </p:cNvPr>
          <p:cNvSpPr txBox="1"/>
          <p:nvPr/>
        </p:nvSpPr>
        <p:spPr>
          <a:xfrm>
            <a:off x="7032868" y="1177665"/>
            <a:ext cx="1388522" cy="200055"/>
          </a:xfrm>
          <a:prstGeom prst="rect">
            <a:avLst/>
          </a:prstGeom>
          <a:noFill/>
        </p:spPr>
        <p:txBody>
          <a:bodyPr wrap="none" rtlCol="0">
            <a:spAutoFit/>
          </a:bodyPr>
          <a:lstStyle/>
          <a:p>
            <a:r>
              <a:rPr lang="en-TW" sz="700" dirty="0"/>
              <a:t>偏序关系</a:t>
            </a:r>
            <a:r>
              <a:rPr lang="zh-CN" altLang="en-US" sz="700" dirty="0"/>
              <a:t>：高概率 ⋀ 低载重量</a:t>
            </a:r>
            <a:endParaRPr lang="en-TW" sz="700" dirty="0"/>
          </a:p>
        </p:txBody>
      </p:sp>
      <mc:AlternateContent xmlns:mc="http://schemas.openxmlformats.org/markup-compatibility/2006" xmlns:a14="http://schemas.microsoft.com/office/drawing/2010/main">
        <mc:Choice Requires="a14">
          <p:sp>
            <p:nvSpPr>
              <p:cNvPr id="106" name="TextBox 105">
                <a:extLst>
                  <a:ext uri="{FF2B5EF4-FFF2-40B4-BE49-F238E27FC236}">
                    <a16:creationId xmlns:a16="http://schemas.microsoft.com/office/drawing/2014/main" id="{B2575282-56F0-934B-92D7-0469CA5A4665}"/>
                  </a:ext>
                </a:extLst>
              </p:cNvPr>
              <p:cNvSpPr txBox="1"/>
              <p:nvPr/>
            </p:nvSpPr>
            <p:spPr>
              <a:xfrm>
                <a:off x="8364384" y="2741347"/>
                <a:ext cx="526106" cy="2616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100" b="1" i="0" smtClean="0">
                          <a:solidFill>
                            <a:schemeClr val="accent6">
                              <a:lumMod val="75000"/>
                            </a:schemeClr>
                          </a:solidFill>
                          <a:latin typeface="Cambria Math" panose="02040503050406030204" pitchFamily="18" charset="0"/>
                        </a:rPr>
                        <m:t>𝐁𝐞𝐬𝐭</m:t>
                      </m:r>
                    </m:oMath>
                  </m:oMathPara>
                </a14:m>
                <a:endParaRPr lang="en-TW" sz="1100" b="1" dirty="0">
                  <a:solidFill>
                    <a:schemeClr val="accent6">
                      <a:lumMod val="75000"/>
                    </a:schemeClr>
                  </a:solidFill>
                </a:endParaRPr>
              </a:p>
            </p:txBody>
          </p:sp>
        </mc:Choice>
        <mc:Fallback xmlns="">
          <p:sp>
            <p:nvSpPr>
              <p:cNvPr id="106" name="TextBox 105">
                <a:extLst>
                  <a:ext uri="{FF2B5EF4-FFF2-40B4-BE49-F238E27FC236}">
                    <a16:creationId xmlns:a16="http://schemas.microsoft.com/office/drawing/2014/main" id="{B2575282-56F0-934B-92D7-0469CA5A4665}"/>
                  </a:ext>
                </a:extLst>
              </p:cNvPr>
              <p:cNvSpPr txBox="1">
                <a:spLocks noRot="1" noChangeAspect="1" noMove="1" noResize="1" noEditPoints="1" noAdjustHandles="1" noChangeArrowheads="1" noChangeShapeType="1" noTextEdit="1"/>
              </p:cNvSpPr>
              <p:nvPr/>
            </p:nvSpPr>
            <p:spPr>
              <a:xfrm>
                <a:off x="8364384" y="2741347"/>
                <a:ext cx="526106" cy="261610"/>
              </a:xfrm>
              <a:prstGeom prst="rect">
                <a:avLst/>
              </a:prstGeom>
              <a:blipFill>
                <a:blip r:embed="rId9"/>
                <a:stretch>
                  <a:fillRect/>
                </a:stretch>
              </a:blipFill>
            </p:spPr>
            <p:txBody>
              <a:bodyPr/>
              <a:lstStyle/>
              <a:p>
                <a:r>
                  <a:rPr lang="en-TW">
                    <a:noFill/>
                  </a:rPr>
                  <a:t> </a:t>
                </a:r>
              </a:p>
            </p:txBody>
          </p:sp>
        </mc:Fallback>
      </mc:AlternateContent>
      <mc:AlternateContent xmlns:mc="http://schemas.openxmlformats.org/markup-compatibility/2006" xmlns:a14="http://schemas.microsoft.com/office/drawing/2010/main">
        <mc:Choice Requires="a14">
          <p:sp>
            <p:nvSpPr>
              <p:cNvPr id="107" name="TextBox 106">
                <a:extLst>
                  <a:ext uri="{FF2B5EF4-FFF2-40B4-BE49-F238E27FC236}">
                    <a16:creationId xmlns:a16="http://schemas.microsoft.com/office/drawing/2014/main" id="{8352640E-4770-0142-8DB7-3558B04762B8}"/>
                  </a:ext>
                </a:extLst>
              </p:cNvPr>
              <p:cNvSpPr txBox="1"/>
              <p:nvPr/>
            </p:nvSpPr>
            <p:spPr>
              <a:xfrm>
                <a:off x="6778694" y="1199011"/>
                <a:ext cx="38183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a:solidFill>
                            <a:srgbClr val="FF0000"/>
                          </a:solidFill>
                          <a:latin typeface="Cambria Math" panose="02040503050406030204" pitchFamily="18" charset="0"/>
                        </a:rPr>
                        <m:t>∅</m:t>
                      </m:r>
                    </m:oMath>
                  </m:oMathPara>
                </a14:m>
                <a:endParaRPr lang="en-TW" dirty="0"/>
              </a:p>
            </p:txBody>
          </p:sp>
        </mc:Choice>
        <mc:Fallback xmlns="">
          <p:sp>
            <p:nvSpPr>
              <p:cNvPr id="107" name="TextBox 106">
                <a:extLst>
                  <a:ext uri="{FF2B5EF4-FFF2-40B4-BE49-F238E27FC236}">
                    <a16:creationId xmlns:a16="http://schemas.microsoft.com/office/drawing/2014/main" id="{8352640E-4770-0142-8DB7-3558B04762B8}"/>
                  </a:ext>
                </a:extLst>
              </p:cNvPr>
              <p:cNvSpPr txBox="1">
                <a:spLocks noRot="1" noChangeAspect="1" noMove="1" noResize="1" noEditPoints="1" noAdjustHandles="1" noChangeArrowheads="1" noChangeShapeType="1" noTextEdit="1"/>
              </p:cNvSpPr>
              <p:nvPr/>
            </p:nvSpPr>
            <p:spPr>
              <a:xfrm>
                <a:off x="6778694" y="1199011"/>
                <a:ext cx="381836" cy="369332"/>
              </a:xfrm>
              <a:prstGeom prst="rect">
                <a:avLst/>
              </a:prstGeom>
              <a:blipFill>
                <a:blip r:embed="rId10"/>
                <a:stretch>
                  <a:fillRect b="-3333"/>
                </a:stretch>
              </a:blipFill>
            </p:spPr>
            <p:txBody>
              <a:bodyPr/>
              <a:lstStyle/>
              <a:p>
                <a:r>
                  <a:rPr lang="en-TW">
                    <a:noFill/>
                  </a:rPr>
                  <a:t> </a:t>
                </a:r>
              </a:p>
            </p:txBody>
          </p:sp>
        </mc:Fallback>
      </mc:AlternateContent>
      <p:sp>
        <p:nvSpPr>
          <p:cNvPr id="108" name="TextBox 107">
            <a:extLst>
              <a:ext uri="{FF2B5EF4-FFF2-40B4-BE49-F238E27FC236}">
                <a16:creationId xmlns:a16="http://schemas.microsoft.com/office/drawing/2014/main" id="{D696BC42-D19E-2547-85C6-27B8DB800456}"/>
              </a:ext>
            </a:extLst>
          </p:cNvPr>
          <p:cNvSpPr txBox="1"/>
          <p:nvPr/>
        </p:nvSpPr>
        <p:spPr>
          <a:xfrm>
            <a:off x="6834155" y="4982090"/>
            <a:ext cx="1632178" cy="200055"/>
          </a:xfrm>
          <a:prstGeom prst="rect">
            <a:avLst/>
          </a:prstGeom>
          <a:noFill/>
        </p:spPr>
        <p:txBody>
          <a:bodyPr wrap="none" rtlCol="0">
            <a:spAutoFit/>
          </a:bodyPr>
          <a:lstStyle/>
          <a:p>
            <a:r>
              <a:rPr lang="en-TW" sz="700" dirty="0"/>
              <a:t>偏序关系</a:t>
            </a:r>
            <a:r>
              <a:rPr lang="zh-CN" altLang="en-US" sz="700" dirty="0"/>
              <a:t>：</a:t>
            </a:r>
            <a:r>
              <a:rPr lang="en-TW" sz="700" dirty="0"/>
              <a:t>财务支出</a:t>
            </a:r>
            <a:r>
              <a:rPr lang="zh-CN" altLang="en-US" sz="700" dirty="0"/>
              <a:t> ⋀ </a:t>
            </a:r>
            <a:r>
              <a:rPr lang="en-TW" sz="700" dirty="0"/>
              <a:t>项目截止日期</a:t>
            </a:r>
          </a:p>
        </p:txBody>
      </p:sp>
      <p:cxnSp>
        <p:nvCxnSpPr>
          <p:cNvPr id="110" name="Straight Connector 109">
            <a:extLst>
              <a:ext uri="{FF2B5EF4-FFF2-40B4-BE49-F238E27FC236}">
                <a16:creationId xmlns:a16="http://schemas.microsoft.com/office/drawing/2014/main" id="{BCC08EFD-434A-B64C-BB49-828188417A2F}"/>
              </a:ext>
            </a:extLst>
          </p:cNvPr>
          <p:cNvCxnSpPr>
            <a:cxnSpLocks/>
          </p:cNvCxnSpPr>
          <p:nvPr/>
        </p:nvCxnSpPr>
        <p:spPr>
          <a:xfrm>
            <a:off x="8006776" y="5271682"/>
            <a:ext cx="0" cy="1413290"/>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113" name="TextBox 112">
            <a:extLst>
              <a:ext uri="{FF2B5EF4-FFF2-40B4-BE49-F238E27FC236}">
                <a16:creationId xmlns:a16="http://schemas.microsoft.com/office/drawing/2014/main" id="{9C57EF3D-3226-A14F-BEE2-F402FE7DAD66}"/>
              </a:ext>
            </a:extLst>
          </p:cNvPr>
          <p:cNvSpPr txBox="1"/>
          <p:nvPr/>
        </p:nvSpPr>
        <p:spPr>
          <a:xfrm>
            <a:off x="11248931" y="1629914"/>
            <a:ext cx="359394" cy="169277"/>
          </a:xfrm>
          <a:prstGeom prst="rect">
            <a:avLst/>
          </a:prstGeom>
          <a:noFill/>
        </p:spPr>
        <p:txBody>
          <a:bodyPr wrap="none" rtlCol="0">
            <a:spAutoFit/>
          </a:bodyPr>
          <a:lstStyle/>
          <a:p>
            <a:r>
              <a:rPr lang="en-TW" sz="500" dirty="0"/>
              <a:t>EO+LO</a:t>
            </a:r>
          </a:p>
        </p:txBody>
      </p:sp>
      <p:sp>
        <p:nvSpPr>
          <p:cNvPr id="114" name="TextBox 113">
            <a:extLst>
              <a:ext uri="{FF2B5EF4-FFF2-40B4-BE49-F238E27FC236}">
                <a16:creationId xmlns:a16="http://schemas.microsoft.com/office/drawing/2014/main" id="{45B983E4-B967-804B-B388-04B6CA94F650}"/>
              </a:ext>
            </a:extLst>
          </p:cNvPr>
          <p:cNvSpPr txBox="1"/>
          <p:nvPr/>
        </p:nvSpPr>
        <p:spPr>
          <a:xfrm>
            <a:off x="10578933" y="1698658"/>
            <a:ext cx="394660" cy="169277"/>
          </a:xfrm>
          <a:prstGeom prst="rect">
            <a:avLst/>
          </a:prstGeom>
          <a:noFill/>
        </p:spPr>
        <p:txBody>
          <a:bodyPr wrap="none" rtlCol="0">
            <a:spAutoFit/>
          </a:bodyPr>
          <a:lstStyle/>
          <a:p>
            <a:r>
              <a:rPr lang="en-TW" sz="500" dirty="0"/>
              <a:t>EO+LOR</a:t>
            </a:r>
          </a:p>
        </p:txBody>
      </p:sp>
      <p:sp>
        <p:nvSpPr>
          <p:cNvPr id="115" name="TextBox 114">
            <a:extLst>
              <a:ext uri="{FF2B5EF4-FFF2-40B4-BE49-F238E27FC236}">
                <a16:creationId xmlns:a16="http://schemas.microsoft.com/office/drawing/2014/main" id="{D1407B87-CD54-2B44-BDBC-BCECDE7BF962}"/>
              </a:ext>
            </a:extLst>
          </p:cNvPr>
          <p:cNvSpPr txBox="1"/>
          <p:nvPr/>
        </p:nvSpPr>
        <p:spPr>
          <a:xfrm>
            <a:off x="9609025" y="2002244"/>
            <a:ext cx="429926" cy="169277"/>
          </a:xfrm>
          <a:prstGeom prst="rect">
            <a:avLst/>
          </a:prstGeom>
          <a:noFill/>
        </p:spPr>
        <p:txBody>
          <a:bodyPr wrap="none" rtlCol="0">
            <a:spAutoFit/>
          </a:bodyPr>
          <a:lstStyle/>
          <a:p>
            <a:r>
              <a:rPr lang="en-TW" sz="500" dirty="0"/>
              <a:t>EOR+LOR</a:t>
            </a:r>
          </a:p>
        </p:txBody>
      </p:sp>
      <p:sp>
        <p:nvSpPr>
          <p:cNvPr id="116" name="TextBox 115">
            <a:extLst>
              <a:ext uri="{FF2B5EF4-FFF2-40B4-BE49-F238E27FC236}">
                <a16:creationId xmlns:a16="http://schemas.microsoft.com/office/drawing/2014/main" id="{35A6CB36-6DA0-8740-81EE-3454C2075217}"/>
              </a:ext>
            </a:extLst>
          </p:cNvPr>
          <p:cNvSpPr txBox="1"/>
          <p:nvPr/>
        </p:nvSpPr>
        <p:spPr>
          <a:xfrm>
            <a:off x="11442410" y="2190880"/>
            <a:ext cx="258404" cy="169277"/>
          </a:xfrm>
          <a:prstGeom prst="rect">
            <a:avLst/>
          </a:prstGeom>
          <a:noFill/>
        </p:spPr>
        <p:txBody>
          <a:bodyPr wrap="none" rtlCol="0">
            <a:spAutoFit/>
          </a:bodyPr>
          <a:lstStyle/>
          <a:p>
            <a:r>
              <a:rPr lang="en-TW" sz="500" dirty="0"/>
              <a:t>EO</a:t>
            </a:r>
          </a:p>
        </p:txBody>
      </p:sp>
      <p:sp>
        <p:nvSpPr>
          <p:cNvPr id="117" name="TextBox 116">
            <a:extLst>
              <a:ext uri="{FF2B5EF4-FFF2-40B4-BE49-F238E27FC236}">
                <a16:creationId xmlns:a16="http://schemas.microsoft.com/office/drawing/2014/main" id="{7418A689-B7AB-F54A-A20D-B2C52FAF994A}"/>
              </a:ext>
            </a:extLst>
          </p:cNvPr>
          <p:cNvSpPr txBox="1"/>
          <p:nvPr/>
        </p:nvSpPr>
        <p:spPr>
          <a:xfrm>
            <a:off x="10318181" y="2037909"/>
            <a:ext cx="293670" cy="169277"/>
          </a:xfrm>
          <a:prstGeom prst="rect">
            <a:avLst/>
          </a:prstGeom>
          <a:noFill/>
        </p:spPr>
        <p:txBody>
          <a:bodyPr wrap="none" rtlCol="0">
            <a:spAutoFit/>
          </a:bodyPr>
          <a:lstStyle/>
          <a:p>
            <a:r>
              <a:rPr lang="en-TW" sz="500" dirty="0"/>
              <a:t>EOR</a:t>
            </a:r>
          </a:p>
        </p:txBody>
      </p:sp>
      <p:cxnSp>
        <p:nvCxnSpPr>
          <p:cNvPr id="119" name="Straight Arrow Connector 118">
            <a:extLst>
              <a:ext uri="{FF2B5EF4-FFF2-40B4-BE49-F238E27FC236}">
                <a16:creationId xmlns:a16="http://schemas.microsoft.com/office/drawing/2014/main" id="{60B9B9F4-4C14-DF4A-9AAD-D5B60A39E5B3}"/>
              </a:ext>
            </a:extLst>
          </p:cNvPr>
          <p:cNvCxnSpPr>
            <a:cxnSpLocks/>
            <a:stCxn id="30" idx="0"/>
            <a:endCxn id="54" idx="2"/>
          </p:cNvCxnSpPr>
          <p:nvPr/>
        </p:nvCxnSpPr>
        <p:spPr>
          <a:xfrm flipV="1">
            <a:off x="10660126" y="1891396"/>
            <a:ext cx="65225" cy="3479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2" name="TextBox 121">
            <a:extLst>
              <a:ext uri="{FF2B5EF4-FFF2-40B4-BE49-F238E27FC236}">
                <a16:creationId xmlns:a16="http://schemas.microsoft.com/office/drawing/2014/main" id="{22A73C92-17A9-8F49-AA7B-6EB5BEEBEF3F}"/>
              </a:ext>
            </a:extLst>
          </p:cNvPr>
          <p:cNvSpPr txBox="1"/>
          <p:nvPr/>
        </p:nvSpPr>
        <p:spPr>
          <a:xfrm>
            <a:off x="10836139" y="2068735"/>
            <a:ext cx="288862" cy="169277"/>
          </a:xfrm>
          <a:prstGeom prst="rect">
            <a:avLst/>
          </a:prstGeom>
          <a:noFill/>
        </p:spPr>
        <p:txBody>
          <a:bodyPr wrap="none" rtlCol="0">
            <a:spAutoFit/>
          </a:bodyPr>
          <a:lstStyle/>
          <a:p>
            <a:r>
              <a:rPr lang="en-TW" sz="500" dirty="0"/>
              <a:t>LOR</a:t>
            </a:r>
          </a:p>
        </p:txBody>
      </p:sp>
      <p:sp>
        <p:nvSpPr>
          <p:cNvPr id="123" name="TextBox 122">
            <a:extLst>
              <a:ext uri="{FF2B5EF4-FFF2-40B4-BE49-F238E27FC236}">
                <a16:creationId xmlns:a16="http://schemas.microsoft.com/office/drawing/2014/main" id="{4CD9D708-3D24-9E41-814A-CD120B3555E9}"/>
              </a:ext>
            </a:extLst>
          </p:cNvPr>
          <p:cNvSpPr txBox="1"/>
          <p:nvPr/>
        </p:nvSpPr>
        <p:spPr>
          <a:xfrm>
            <a:off x="10955594" y="2177705"/>
            <a:ext cx="341760" cy="169277"/>
          </a:xfrm>
          <a:prstGeom prst="rect">
            <a:avLst/>
          </a:prstGeom>
          <a:noFill/>
        </p:spPr>
        <p:txBody>
          <a:bodyPr wrap="square" rtlCol="0">
            <a:spAutoFit/>
          </a:bodyPr>
          <a:lstStyle/>
          <a:p>
            <a:r>
              <a:rPr lang="en-TW" sz="500" dirty="0"/>
              <a:t>Direct</a:t>
            </a:r>
          </a:p>
        </p:txBody>
      </p:sp>
      <p:sp>
        <p:nvSpPr>
          <p:cNvPr id="124" name="TextBox 123">
            <a:extLst>
              <a:ext uri="{FF2B5EF4-FFF2-40B4-BE49-F238E27FC236}">
                <a16:creationId xmlns:a16="http://schemas.microsoft.com/office/drawing/2014/main" id="{1E52AD32-6867-A245-8E47-28136722063F}"/>
              </a:ext>
            </a:extLst>
          </p:cNvPr>
          <p:cNvSpPr txBox="1"/>
          <p:nvPr/>
        </p:nvSpPr>
        <p:spPr>
          <a:xfrm>
            <a:off x="11246311" y="2200767"/>
            <a:ext cx="253596" cy="169277"/>
          </a:xfrm>
          <a:prstGeom prst="rect">
            <a:avLst/>
          </a:prstGeom>
          <a:noFill/>
        </p:spPr>
        <p:txBody>
          <a:bodyPr wrap="none" rtlCol="0">
            <a:spAutoFit/>
          </a:bodyPr>
          <a:lstStyle/>
          <a:p>
            <a:r>
              <a:rPr lang="en-TW" sz="500" dirty="0"/>
              <a:t>LO</a:t>
            </a:r>
          </a:p>
        </p:txBody>
      </p:sp>
      <p:sp>
        <p:nvSpPr>
          <p:cNvPr id="125" name="Rectangle 124">
            <a:extLst>
              <a:ext uri="{FF2B5EF4-FFF2-40B4-BE49-F238E27FC236}">
                <a16:creationId xmlns:a16="http://schemas.microsoft.com/office/drawing/2014/main" id="{9771005C-C631-6D4C-B1B6-D7841381698A}"/>
              </a:ext>
            </a:extLst>
          </p:cNvPr>
          <p:cNvSpPr/>
          <p:nvPr/>
        </p:nvSpPr>
        <p:spPr>
          <a:xfrm rot="2700000">
            <a:off x="11310988" y="2349199"/>
            <a:ext cx="72000" cy="7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cxnSp>
        <p:nvCxnSpPr>
          <p:cNvPr id="126" name="Straight Arrow Connector 125">
            <a:extLst>
              <a:ext uri="{FF2B5EF4-FFF2-40B4-BE49-F238E27FC236}">
                <a16:creationId xmlns:a16="http://schemas.microsoft.com/office/drawing/2014/main" id="{1CBA067B-A3D7-584B-8251-EB87A223A492}"/>
              </a:ext>
            </a:extLst>
          </p:cNvPr>
          <p:cNvCxnSpPr>
            <a:cxnSpLocks/>
            <a:stCxn id="19" idx="7"/>
            <a:endCxn id="125" idx="2"/>
          </p:cNvCxnSpPr>
          <p:nvPr/>
        </p:nvCxnSpPr>
        <p:spPr>
          <a:xfrm flipV="1">
            <a:off x="10824229" y="2410655"/>
            <a:ext cx="497303" cy="2955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1" name="Straight Arrow Connector 140">
            <a:extLst>
              <a:ext uri="{FF2B5EF4-FFF2-40B4-BE49-F238E27FC236}">
                <a16:creationId xmlns:a16="http://schemas.microsoft.com/office/drawing/2014/main" id="{F173D62E-8C38-E841-A044-E8AF02EDD8DE}"/>
              </a:ext>
            </a:extLst>
          </p:cNvPr>
          <p:cNvCxnSpPr>
            <a:cxnSpLocks/>
            <a:stCxn id="125" idx="1"/>
            <a:endCxn id="56" idx="2"/>
          </p:cNvCxnSpPr>
          <p:nvPr/>
        </p:nvCxnSpPr>
        <p:spPr>
          <a:xfrm flipH="1" flipV="1">
            <a:off x="11245001" y="1840485"/>
            <a:ext cx="76531" cy="5192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a:extLst>
              <a:ext uri="{FF2B5EF4-FFF2-40B4-BE49-F238E27FC236}">
                <a16:creationId xmlns:a16="http://schemas.microsoft.com/office/drawing/2014/main" id="{2C6E893B-45FF-A74D-8C72-296B4EC3DC2B}"/>
              </a:ext>
            </a:extLst>
          </p:cNvPr>
          <p:cNvCxnSpPr>
            <a:cxnSpLocks/>
            <a:stCxn id="19" idx="1"/>
            <a:endCxn id="53" idx="3"/>
          </p:cNvCxnSpPr>
          <p:nvPr/>
        </p:nvCxnSpPr>
        <p:spPr>
          <a:xfrm flipH="1" flipV="1">
            <a:off x="9915323" y="2264711"/>
            <a:ext cx="690686" cy="4414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1" name="TextBox 180">
            <a:extLst>
              <a:ext uri="{FF2B5EF4-FFF2-40B4-BE49-F238E27FC236}">
                <a16:creationId xmlns:a16="http://schemas.microsoft.com/office/drawing/2014/main" id="{94A34B11-1CCE-144D-95D0-7BFA98FE1B30}"/>
              </a:ext>
            </a:extLst>
          </p:cNvPr>
          <p:cNvSpPr txBox="1"/>
          <p:nvPr/>
        </p:nvSpPr>
        <p:spPr>
          <a:xfrm>
            <a:off x="10535478" y="2068420"/>
            <a:ext cx="394660" cy="169277"/>
          </a:xfrm>
          <a:prstGeom prst="rect">
            <a:avLst/>
          </a:prstGeom>
          <a:noFill/>
        </p:spPr>
        <p:txBody>
          <a:bodyPr wrap="none" rtlCol="0">
            <a:spAutoFit/>
          </a:bodyPr>
          <a:lstStyle/>
          <a:p>
            <a:r>
              <a:rPr lang="en-TW" sz="500" dirty="0"/>
              <a:t>EOR+LO</a:t>
            </a:r>
          </a:p>
        </p:txBody>
      </p:sp>
      <p:pic>
        <p:nvPicPr>
          <p:cNvPr id="191" name="Picture 190">
            <a:extLst>
              <a:ext uri="{FF2B5EF4-FFF2-40B4-BE49-F238E27FC236}">
                <a16:creationId xmlns:a16="http://schemas.microsoft.com/office/drawing/2014/main" id="{A2BD8639-02B7-614C-B795-3F1819D1C932}"/>
              </a:ext>
            </a:extLst>
          </p:cNvPr>
          <p:cNvPicPr>
            <a:picLocks noChangeAspect="1"/>
          </p:cNvPicPr>
          <p:nvPr/>
        </p:nvPicPr>
        <p:blipFill>
          <a:blip r:embed="rId11"/>
          <a:stretch>
            <a:fillRect/>
          </a:stretch>
        </p:blipFill>
        <p:spPr>
          <a:xfrm>
            <a:off x="2867720" y="5157181"/>
            <a:ext cx="2440574" cy="1440746"/>
          </a:xfrm>
          <a:prstGeom prst="rect">
            <a:avLst/>
          </a:prstGeom>
        </p:spPr>
      </p:pic>
      <p:sp>
        <p:nvSpPr>
          <p:cNvPr id="192" name="TextBox 191">
            <a:extLst>
              <a:ext uri="{FF2B5EF4-FFF2-40B4-BE49-F238E27FC236}">
                <a16:creationId xmlns:a16="http://schemas.microsoft.com/office/drawing/2014/main" id="{A60565DC-22DB-924C-B060-FD198CF894EC}"/>
              </a:ext>
            </a:extLst>
          </p:cNvPr>
          <p:cNvSpPr txBox="1"/>
          <p:nvPr/>
        </p:nvSpPr>
        <p:spPr>
          <a:xfrm>
            <a:off x="3346686" y="6379538"/>
            <a:ext cx="1569660" cy="369332"/>
          </a:xfrm>
          <a:prstGeom prst="rect">
            <a:avLst/>
          </a:prstGeom>
          <a:noFill/>
        </p:spPr>
        <p:txBody>
          <a:bodyPr wrap="none" rtlCol="0">
            <a:spAutoFit/>
          </a:bodyPr>
          <a:lstStyle/>
          <a:p>
            <a:r>
              <a:rPr lang="en-TW" dirty="0"/>
              <a:t>数值区间语义</a:t>
            </a:r>
          </a:p>
        </p:txBody>
      </p:sp>
      <p:pic>
        <p:nvPicPr>
          <p:cNvPr id="193" name="Picture 192">
            <a:extLst>
              <a:ext uri="{FF2B5EF4-FFF2-40B4-BE49-F238E27FC236}">
                <a16:creationId xmlns:a16="http://schemas.microsoft.com/office/drawing/2014/main" id="{284B2EC3-A0DC-5D4B-B1A2-8BA911EF1663}"/>
              </a:ext>
            </a:extLst>
          </p:cNvPr>
          <p:cNvPicPr>
            <a:picLocks noChangeAspect="1"/>
          </p:cNvPicPr>
          <p:nvPr/>
        </p:nvPicPr>
        <p:blipFill>
          <a:blip r:embed="rId12"/>
          <a:stretch>
            <a:fillRect/>
          </a:stretch>
        </p:blipFill>
        <p:spPr>
          <a:xfrm>
            <a:off x="2885023" y="3101142"/>
            <a:ext cx="2656886" cy="1549850"/>
          </a:xfrm>
          <a:prstGeom prst="rect">
            <a:avLst/>
          </a:prstGeom>
        </p:spPr>
      </p:pic>
      <p:sp>
        <p:nvSpPr>
          <p:cNvPr id="194" name="TextBox 193">
            <a:extLst>
              <a:ext uri="{FF2B5EF4-FFF2-40B4-BE49-F238E27FC236}">
                <a16:creationId xmlns:a16="http://schemas.microsoft.com/office/drawing/2014/main" id="{85BEAF1E-D6C4-9646-86E0-EF4B6B213F3C}"/>
              </a:ext>
            </a:extLst>
          </p:cNvPr>
          <p:cNvSpPr txBox="1"/>
          <p:nvPr/>
        </p:nvSpPr>
        <p:spPr>
          <a:xfrm>
            <a:off x="3346686" y="4606659"/>
            <a:ext cx="1569660" cy="369332"/>
          </a:xfrm>
          <a:prstGeom prst="rect">
            <a:avLst/>
          </a:prstGeom>
          <a:noFill/>
        </p:spPr>
        <p:txBody>
          <a:bodyPr wrap="none" rtlCol="0">
            <a:spAutoFit/>
          </a:bodyPr>
          <a:lstStyle/>
          <a:p>
            <a:r>
              <a:rPr lang="en-TW" dirty="0"/>
              <a:t>可达路径语义</a:t>
            </a:r>
          </a:p>
        </p:txBody>
      </p:sp>
      <p:pic>
        <p:nvPicPr>
          <p:cNvPr id="195" name="Picture 194">
            <a:extLst>
              <a:ext uri="{FF2B5EF4-FFF2-40B4-BE49-F238E27FC236}">
                <a16:creationId xmlns:a16="http://schemas.microsoft.com/office/drawing/2014/main" id="{8516B321-273D-4E4E-921B-55E4A757D1AE}"/>
              </a:ext>
            </a:extLst>
          </p:cNvPr>
          <p:cNvPicPr>
            <a:picLocks noChangeAspect="1"/>
          </p:cNvPicPr>
          <p:nvPr/>
        </p:nvPicPr>
        <p:blipFill>
          <a:blip r:embed="rId13"/>
          <a:stretch>
            <a:fillRect/>
          </a:stretch>
        </p:blipFill>
        <p:spPr>
          <a:xfrm>
            <a:off x="2934110" y="1320980"/>
            <a:ext cx="2511560" cy="1451788"/>
          </a:xfrm>
          <a:prstGeom prst="rect">
            <a:avLst/>
          </a:prstGeom>
        </p:spPr>
      </p:pic>
      <p:sp>
        <p:nvSpPr>
          <p:cNvPr id="196" name="TextBox 195">
            <a:extLst>
              <a:ext uri="{FF2B5EF4-FFF2-40B4-BE49-F238E27FC236}">
                <a16:creationId xmlns:a16="http://schemas.microsoft.com/office/drawing/2014/main" id="{8735524E-CE34-2C4F-A0D8-332F8CEDC1F6}"/>
              </a:ext>
            </a:extLst>
          </p:cNvPr>
          <p:cNvSpPr txBox="1"/>
          <p:nvPr/>
        </p:nvSpPr>
        <p:spPr>
          <a:xfrm>
            <a:off x="3193471" y="2749795"/>
            <a:ext cx="1800493" cy="369332"/>
          </a:xfrm>
          <a:prstGeom prst="rect">
            <a:avLst/>
          </a:prstGeom>
          <a:noFill/>
        </p:spPr>
        <p:txBody>
          <a:bodyPr wrap="none" rtlCol="0">
            <a:spAutoFit/>
          </a:bodyPr>
          <a:lstStyle/>
          <a:p>
            <a:r>
              <a:rPr lang="en-TW" dirty="0"/>
              <a:t>可行性枚举语义</a:t>
            </a:r>
          </a:p>
        </p:txBody>
      </p:sp>
      <p:sp>
        <p:nvSpPr>
          <p:cNvPr id="198" name="TextBox 197">
            <a:extLst>
              <a:ext uri="{FF2B5EF4-FFF2-40B4-BE49-F238E27FC236}">
                <a16:creationId xmlns:a16="http://schemas.microsoft.com/office/drawing/2014/main" id="{A0291CC4-CCC8-7441-A3D9-F38BD9BE9941}"/>
              </a:ext>
            </a:extLst>
          </p:cNvPr>
          <p:cNvSpPr txBox="1"/>
          <p:nvPr/>
        </p:nvSpPr>
        <p:spPr>
          <a:xfrm>
            <a:off x="846718" y="1808426"/>
            <a:ext cx="1107996" cy="369332"/>
          </a:xfrm>
          <a:prstGeom prst="rect">
            <a:avLst/>
          </a:prstGeom>
          <a:noFill/>
        </p:spPr>
        <p:txBody>
          <a:bodyPr wrap="none" rtlCol="0">
            <a:spAutoFit/>
          </a:bodyPr>
          <a:lstStyle/>
          <a:p>
            <a:r>
              <a:rPr lang="en-TW" dirty="0"/>
              <a:t>系统决策</a:t>
            </a:r>
          </a:p>
        </p:txBody>
      </p:sp>
      <p:sp>
        <p:nvSpPr>
          <p:cNvPr id="200" name="TextBox 199">
            <a:extLst>
              <a:ext uri="{FF2B5EF4-FFF2-40B4-BE49-F238E27FC236}">
                <a16:creationId xmlns:a16="http://schemas.microsoft.com/office/drawing/2014/main" id="{85445082-8D11-4940-A0BC-2E31F7C8A499}"/>
              </a:ext>
            </a:extLst>
          </p:cNvPr>
          <p:cNvSpPr txBox="1"/>
          <p:nvPr/>
        </p:nvSpPr>
        <p:spPr>
          <a:xfrm>
            <a:off x="761020" y="5632756"/>
            <a:ext cx="1107996" cy="369332"/>
          </a:xfrm>
          <a:prstGeom prst="rect">
            <a:avLst/>
          </a:prstGeom>
          <a:noFill/>
        </p:spPr>
        <p:txBody>
          <a:bodyPr wrap="none" rtlCol="0">
            <a:spAutoFit/>
          </a:bodyPr>
          <a:lstStyle/>
          <a:p>
            <a:r>
              <a:rPr lang="en-TW" dirty="0"/>
              <a:t>财务会计</a:t>
            </a:r>
          </a:p>
        </p:txBody>
      </p:sp>
      <p:sp>
        <p:nvSpPr>
          <p:cNvPr id="202" name="TextBox 201">
            <a:extLst>
              <a:ext uri="{FF2B5EF4-FFF2-40B4-BE49-F238E27FC236}">
                <a16:creationId xmlns:a16="http://schemas.microsoft.com/office/drawing/2014/main" id="{FD6C01BF-FC88-A34B-9807-C8F75B16F43C}"/>
              </a:ext>
            </a:extLst>
          </p:cNvPr>
          <p:cNvSpPr txBox="1"/>
          <p:nvPr/>
        </p:nvSpPr>
        <p:spPr>
          <a:xfrm>
            <a:off x="789285" y="3853002"/>
            <a:ext cx="1107996" cy="369332"/>
          </a:xfrm>
          <a:prstGeom prst="rect">
            <a:avLst/>
          </a:prstGeom>
          <a:noFill/>
        </p:spPr>
        <p:txBody>
          <a:bodyPr wrap="none" rtlCol="0">
            <a:spAutoFit/>
          </a:bodyPr>
          <a:lstStyle/>
          <a:p>
            <a:r>
              <a:rPr lang="en-TW" dirty="0"/>
              <a:t>路径优化</a:t>
            </a:r>
          </a:p>
        </p:txBody>
      </p:sp>
      <p:sp>
        <p:nvSpPr>
          <p:cNvPr id="70" name="内容占位符 2">
            <a:extLst>
              <a:ext uri="{FF2B5EF4-FFF2-40B4-BE49-F238E27FC236}">
                <a16:creationId xmlns:a16="http://schemas.microsoft.com/office/drawing/2014/main" id="{0337EBB4-F32D-794F-8EA6-A3695C55E36B}"/>
              </a:ext>
            </a:extLst>
          </p:cNvPr>
          <p:cNvSpPr txBox="1">
            <a:spLocks/>
          </p:cNvSpPr>
          <p:nvPr/>
        </p:nvSpPr>
        <p:spPr bwMode="auto">
          <a:xfrm>
            <a:off x="9736595" y="5207783"/>
            <a:ext cx="1795427" cy="403896"/>
          </a:xfrm>
          <a:prstGeom prst="rect">
            <a:avLst/>
          </a:prstGeom>
          <a:noFill/>
          <a:ln>
            <a:noFill/>
          </a:ln>
        </p:spPr>
        <p:txBody>
          <a:bodyPr vert="horz" wrap="square" lIns="91386" tIns="45692" rIns="91386" bIns="45692" numCol="1" anchor="t" anchorCtr="0" compatLnSpc="1">
            <a:prstTxWarp prst="textNoShape">
              <a:avLst/>
            </a:prstTxWarp>
          </a:bodyPr>
          <a:lst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a:lstStyle>
          <a:p>
            <a:pPr marL="0" indent="0">
              <a:buNone/>
            </a:pPr>
            <a:r>
              <a:rPr lang="en-US" altLang="zh-CN" sz="500" dirty="0">
                <a:latin typeface="STXinwei" panose="02010800040101010101" pitchFamily="2" charset="-122"/>
                <a:ea typeface="STXinwei" panose="02010800040101010101" pitchFamily="2" charset="-122"/>
              </a:rPr>
              <a:t>1970</a:t>
            </a:r>
            <a:r>
              <a:rPr lang="zh-CN" altLang="en-US" sz="500" dirty="0">
                <a:latin typeface="STXinwei" panose="02010800040101010101" pitchFamily="2" charset="-122"/>
                <a:ea typeface="STXinwei" panose="02010800040101010101" pitchFamily="2" charset="-122"/>
              </a:rPr>
              <a:t>年前，</a:t>
            </a:r>
            <a:endParaRPr lang="en-US" altLang="zh-CN" sz="500" dirty="0">
              <a:latin typeface="STXinwei" panose="02010800040101010101" pitchFamily="2" charset="-122"/>
              <a:ea typeface="STXinwei" panose="02010800040101010101" pitchFamily="2" charset="-122"/>
            </a:endParaRPr>
          </a:p>
          <a:p>
            <a:pPr marL="0" indent="0">
              <a:buNone/>
            </a:pPr>
            <a:r>
              <a:rPr lang="zh-CN" altLang="en-US" sz="500" dirty="0">
                <a:latin typeface="STXinwei" panose="02010800040101010101" pitchFamily="2" charset="-122"/>
                <a:ea typeface="STXinwei" panose="02010800040101010101" pitchFamily="2" charset="-122"/>
              </a:rPr>
              <a:t>在可支配预算资源内，至少完成一次载人月球旅程</a:t>
            </a:r>
            <a:endParaRPr lang="zh-TW" altLang="en-US" sz="500" dirty="0">
              <a:latin typeface="STXinwei" panose="02010800040101010101" pitchFamily="2" charset="-122"/>
              <a:ea typeface="STXinwei" panose="02010800040101010101" pitchFamily="2" charset="-122"/>
            </a:endParaRPr>
          </a:p>
        </p:txBody>
      </p:sp>
      <p:sp>
        <p:nvSpPr>
          <p:cNvPr id="24" name="Oval 23">
            <a:extLst>
              <a:ext uri="{FF2B5EF4-FFF2-40B4-BE49-F238E27FC236}">
                <a16:creationId xmlns:a16="http://schemas.microsoft.com/office/drawing/2014/main" id="{D19A1467-11CA-1D41-A6EF-423EA4AFA5E9}"/>
              </a:ext>
            </a:extLst>
          </p:cNvPr>
          <p:cNvSpPr/>
          <p:nvPr/>
        </p:nvSpPr>
        <p:spPr>
          <a:xfrm>
            <a:off x="9526084" y="5719468"/>
            <a:ext cx="742612" cy="23572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T</a:t>
            </a:r>
            <a:r>
              <a:rPr lang="en-TW" sz="800" dirty="0">
                <a:solidFill>
                  <a:schemeClr val="tx1"/>
                </a:solidFill>
              </a:rPr>
              <a:t>&lt; 1970</a:t>
            </a:r>
          </a:p>
        </p:txBody>
      </p:sp>
      <p:sp>
        <p:nvSpPr>
          <p:cNvPr id="80" name="Oval 79">
            <a:extLst>
              <a:ext uri="{FF2B5EF4-FFF2-40B4-BE49-F238E27FC236}">
                <a16:creationId xmlns:a16="http://schemas.microsoft.com/office/drawing/2014/main" id="{8A0750F5-3C12-C148-9185-4FC2AE43E120}"/>
              </a:ext>
            </a:extLst>
          </p:cNvPr>
          <p:cNvSpPr/>
          <p:nvPr/>
        </p:nvSpPr>
        <p:spPr>
          <a:xfrm>
            <a:off x="10304453" y="5718022"/>
            <a:ext cx="742612" cy="23572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500" dirty="0">
                <a:solidFill>
                  <a:schemeClr val="tx1"/>
                </a:solidFill>
              </a:rPr>
              <a:t>实际开销</a:t>
            </a:r>
            <a:r>
              <a:rPr lang="en-US" sz="500" dirty="0">
                <a:solidFill>
                  <a:schemeClr val="tx1"/>
                </a:solidFill>
              </a:rPr>
              <a:t>&lt;</a:t>
            </a:r>
            <a:r>
              <a:rPr lang="en-TW" sz="500" dirty="0">
                <a:solidFill>
                  <a:schemeClr val="tx1"/>
                </a:solidFill>
              </a:rPr>
              <a:t>预算</a:t>
            </a:r>
          </a:p>
        </p:txBody>
      </p:sp>
      <p:sp>
        <p:nvSpPr>
          <p:cNvPr id="81" name="Oval 80">
            <a:extLst>
              <a:ext uri="{FF2B5EF4-FFF2-40B4-BE49-F238E27FC236}">
                <a16:creationId xmlns:a16="http://schemas.microsoft.com/office/drawing/2014/main" id="{A728CB78-2754-0A42-B8D6-BDA72B720780}"/>
              </a:ext>
            </a:extLst>
          </p:cNvPr>
          <p:cNvSpPr/>
          <p:nvPr/>
        </p:nvSpPr>
        <p:spPr>
          <a:xfrm>
            <a:off x="11082823" y="5718022"/>
            <a:ext cx="742612" cy="23572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600" dirty="0">
                <a:solidFill>
                  <a:schemeClr val="tx1"/>
                </a:solidFill>
              </a:rPr>
              <a:t>成功登月</a:t>
            </a:r>
          </a:p>
        </p:txBody>
      </p:sp>
      <p:sp>
        <p:nvSpPr>
          <p:cNvPr id="83" name="Oval 82">
            <a:extLst>
              <a:ext uri="{FF2B5EF4-FFF2-40B4-BE49-F238E27FC236}">
                <a16:creationId xmlns:a16="http://schemas.microsoft.com/office/drawing/2014/main" id="{418AD9D9-824C-7545-88C3-918EE8E8152D}"/>
              </a:ext>
            </a:extLst>
          </p:cNvPr>
          <p:cNvSpPr/>
          <p:nvPr/>
        </p:nvSpPr>
        <p:spPr>
          <a:xfrm>
            <a:off x="10303113" y="6341519"/>
            <a:ext cx="742612" cy="235720"/>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500" dirty="0">
                <a:solidFill>
                  <a:schemeClr val="tx1"/>
                </a:solidFill>
              </a:rPr>
              <a:t>系统正确性</a:t>
            </a:r>
          </a:p>
        </p:txBody>
      </p:sp>
      <p:cxnSp>
        <p:nvCxnSpPr>
          <p:cNvPr id="84" name="Straight Arrow Connector 83">
            <a:extLst>
              <a:ext uri="{FF2B5EF4-FFF2-40B4-BE49-F238E27FC236}">
                <a16:creationId xmlns:a16="http://schemas.microsoft.com/office/drawing/2014/main" id="{50FBF0DB-CE03-7649-963D-5FE63EE7D450}"/>
              </a:ext>
            </a:extLst>
          </p:cNvPr>
          <p:cNvCxnSpPr>
            <a:cxnSpLocks/>
            <a:stCxn id="83" idx="1"/>
            <a:endCxn id="24" idx="4"/>
          </p:cNvCxnSpPr>
          <p:nvPr/>
        </p:nvCxnSpPr>
        <p:spPr>
          <a:xfrm flipH="1" flipV="1">
            <a:off x="9897390" y="5955188"/>
            <a:ext cx="514476" cy="4208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A09FB496-4EE3-794D-81F8-F6E21B07A292}"/>
              </a:ext>
            </a:extLst>
          </p:cNvPr>
          <p:cNvCxnSpPr>
            <a:cxnSpLocks/>
            <a:stCxn id="83" idx="0"/>
            <a:endCxn id="80" idx="4"/>
          </p:cNvCxnSpPr>
          <p:nvPr/>
        </p:nvCxnSpPr>
        <p:spPr>
          <a:xfrm flipV="1">
            <a:off x="10674419" y="5953742"/>
            <a:ext cx="1340" cy="3877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649A8850-1A8E-DF49-AEA2-11B403C296A8}"/>
              </a:ext>
            </a:extLst>
          </p:cNvPr>
          <p:cNvCxnSpPr>
            <a:cxnSpLocks/>
            <a:stCxn id="83" idx="7"/>
            <a:endCxn id="81" idx="4"/>
          </p:cNvCxnSpPr>
          <p:nvPr/>
        </p:nvCxnSpPr>
        <p:spPr>
          <a:xfrm flipV="1">
            <a:off x="10936972" y="5953742"/>
            <a:ext cx="517157" cy="4222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0" name="TextBox 119">
            <a:extLst>
              <a:ext uri="{FF2B5EF4-FFF2-40B4-BE49-F238E27FC236}">
                <a16:creationId xmlns:a16="http://schemas.microsoft.com/office/drawing/2014/main" id="{092649C2-A42E-4D4B-9F13-985CFE46AB96}"/>
              </a:ext>
            </a:extLst>
          </p:cNvPr>
          <p:cNvSpPr txBox="1"/>
          <p:nvPr/>
        </p:nvSpPr>
        <p:spPr>
          <a:xfrm>
            <a:off x="644475" y="781584"/>
            <a:ext cx="1415772" cy="461665"/>
          </a:xfrm>
          <a:prstGeom prst="rect">
            <a:avLst/>
          </a:prstGeom>
          <a:noFill/>
        </p:spPr>
        <p:txBody>
          <a:bodyPr wrap="none" rtlCol="0">
            <a:spAutoFit/>
          </a:bodyPr>
          <a:lstStyle/>
          <a:p>
            <a:r>
              <a:rPr lang="en-TW" sz="2400" dirty="0">
                <a:latin typeface="STXinwei" panose="02010800040101010101" pitchFamily="2" charset="-122"/>
                <a:ea typeface="STXinwei" panose="02010800040101010101" pitchFamily="2" charset="-122"/>
              </a:rPr>
              <a:t>专业领域</a:t>
            </a:r>
          </a:p>
        </p:txBody>
      </p:sp>
      <p:sp>
        <p:nvSpPr>
          <p:cNvPr id="121" name="TextBox 120">
            <a:extLst>
              <a:ext uri="{FF2B5EF4-FFF2-40B4-BE49-F238E27FC236}">
                <a16:creationId xmlns:a16="http://schemas.microsoft.com/office/drawing/2014/main" id="{1C95223D-BA36-944E-B8CD-ABC05E5D56A9}"/>
              </a:ext>
            </a:extLst>
          </p:cNvPr>
          <p:cNvSpPr txBox="1"/>
          <p:nvPr/>
        </p:nvSpPr>
        <p:spPr>
          <a:xfrm>
            <a:off x="10060778" y="781584"/>
            <a:ext cx="1415772" cy="461665"/>
          </a:xfrm>
          <a:prstGeom prst="rect">
            <a:avLst/>
          </a:prstGeom>
          <a:noFill/>
        </p:spPr>
        <p:txBody>
          <a:bodyPr wrap="none" rtlCol="0">
            <a:spAutoFit/>
          </a:bodyPr>
          <a:lstStyle/>
          <a:p>
            <a:r>
              <a:rPr lang="en-TW" sz="2400" dirty="0">
                <a:latin typeface="STXinwei" panose="02010800040101010101" pitchFamily="2" charset="-122"/>
                <a:ea typeface="STXinwei" panose="02010800040101010101" pitchFamily="2" charset="-122"/>
              </a:rPr>
              <a:t>偏序结构</a:t>
            </a:r>
          </a:p>
        </p:txBody>
      </p:sp>
      <p:sp>
        <p:nvSpPr>
          <p:cNvPr id="128" name="TextBox 127">
            <a:extLst>
              <a:ext uri="{FF2B5EF4-FFF2-40B4-BE49-F238E27FC236}">
                <a16:creationId xmlns:a16="http://schemas.microsoft.com/office/drawing/2014/main" id="{AB415278-791B-9E47-BBF5-6197F70FB898}"/>
              </a:ext>
            </a:extLst>
          </p:cNvPr>
          <p:cNvSpPr txBox="1"/>
          <p:nvPr/>
        </p:nvSpPr>
        <p:spPr>
          <a:xfrm>
            <a:off x="3372874" y="781584"/>
            <a:ext cx="2031325" cy="461665"/>
          </a:xfrm>
          <a:prstGeom prst="rect">
            <a:avLst/>
          </a:prstGeom>
          <a:noFill/>
        </p:spPr>
        <p:txBody>
          <a:bodyPr wrap="none" rtlCol="0">
            <a:spAutoFit/>
          </a:bodyPr>
          <a:lstStyle/>
          <a:p>
            <a:r>
              <a:rPr lang="en-TW" sz="2400" dirty="0">
                <a:latin typeface="STXinwei" panose="02010800040101010101" pitchFamily="2" charset="-122"/>
                <a:ea typeface="STXinwei" panose="02010800040101010101" pitchFamily="2" charset="-122"/>
              </a:rPr>
              <a:t>领域专用语义</a:t>
            </a:r>
          </a:p>
        </p:txBody>
      </p:sp>
      <p:sp>
        <p:nvSpPr>
          <p:cNvPr id="129" name="TextBox 128">
            <a:extLst>
              <a:ext uri="{FF2B5EF4-FFF2-40B4-BE49-F238E27FC236}">
                <a16:creationId xmlns:a16="http://schemas.microsoft.com/office/drawing/2014/main" id="{C26BA065-60A6-4642-B817-DBEACCC3C6E1}"/>
              </a:ext>
            </a:extLst>
          </p:cNvPr>
          <p:cNvSpPr txBox="1"/>
          <p:nvPr/>
        </p:nvSpPr>
        <p:spPr>
          <a:xfrm>
            <a:off x="6716826" y="781584"/>
            <a:ext cx="2031325" cy="461665"/>
          </a:xfrm>
          <a:prstGeom prst="rect">
            <a:avLst/>
          </a:prstGeom>
          <a:noFill/>
        </p:spPr>
        <p:txBody>
          <a:bodyPr wrap="none" rtlCol="0">
            <a:spAutoFit/>
          </a:bodyPr>
          <a:lstStyle/>
          <a:p>
            <a:r>
              <a:rPr lang="en-TW" sz="2400" dirty="0">
                <a:latin typeface="STXinwei" panose="02010800040101010101" pitchFamily="2" charset="-122"/>
                <a:ea typeface="STXinwei" panose="02010800040101010101" pitchFamily="2" charset="-122"/>
              </a:rPr>
              <a:t>数据渲染形式</a:t>
            </a:r>
          </a:p>
        </p:txBody>
      </p:sp>
    </p:spTree>
    <p:extLst>
      <p:ext uri="{BB962C8B-B14F-4D97-AF65-F5344CB8AC3E}">
        <p14:creationId xmlns:p14="http://schemas.microsoft.com/office/powerpoint/2010/main" val="275867938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a:xfrm>
            <a:off x="415762" y="447052"/>
            <a:ext cx="11365238" cy="763600"/>
          </a:xfrm>
        </p:spPr>
        <p:txBody>
          <a:bodyPr>
            <a:normAutofit fontScale="90000"/>
          </a:bodyPr>
          <a:lstStyle/>
          <a:p>
            <a:pPr algn="ctr"/>
            <a:r>
              <a:rPr lang="en-TW" sz="3200" dirty="0">
                <a:solidFill>
                  <a:srgbClr val="C00000"/>
                </a:solidFill>
                <a:latin typeface="STXinwei" panose="02010800040101010101" pitchFamily="2" charset="-122"/>
                <a:ea typeface="STXinwei" panose="02010800040101010101" pitchFamily="2" charset="-122"/>
              </a:rPr>
              <a:t>可表函子</a:t>
            </a:r>
            <a:br>
              <a:rPr lang="en-TW" sz="3200" dirty="0">
                <a:solidFill>
                  <a:srgbClr val="C00000"/>
                </a:solidFill>
                <a:latin typeface="STXinwei" panose="02010800040101010101" pitchFamily="2" charset="-122"/>
                <a:ea typeface="STXinwei" panose="02010800040101010101" pitchFamily="2" charset="-122"/>
              </a:rPr>
            </a:br>
            <a:r>
              <a:rPr lang="en-TW" sz="1800" dirty="0">
                <a:solidFill>
                  <a:srgbClr val="C00000"/>
                </a:solidFill>
                <a:latin typeface="STXinwei" panose="02010800040101010101" pitchFamily="2" charset="-122"/>
                <a:ea typeface="STXinwei" panose="02010800040101010101" pitchFamily="2" charset="-122"/>
                <a:hlinkClick r:id="rId3"/>
              </a:rPr>
              <a:t>wikipedia: Representable Functor</a:t>
            </a:r>
            <a:endParaRPr lang="en-TW" sz="1800" dirty="0">
              <a:solidFill>
                <a:srgbClr val="C00000"/>
              </a:solidFill>
              <a:latin typeface="STXinwei" panose="02010800040101010101" pitchFamily="2" charset="-122"/>
              <a:ea typeface="STXinwei" panose="02010800040101010101" pitchFamily="2" charset="-122"/>
            </a:endParaRP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fld id="{00000000-1234-1234-1234-123412341234}" type="slidenum">
              <a:rPr lang="en" smtClean="0"/>
              <a:pPr/>
              <a:t>31</a:t>
            </a:fld>
            <a:endParaRPr lang="en" dirty="0"/>
          </a:p>
        </p:txBody>
      </p:sp>
      <p:sp>
        <p:nvSpPr>
          <p:cNvPr id="3" name="TextBox 2">
            <a:extLst>
              <a:ext uri="{FF2B5EF4-FFF2-40B4-BE49-F238E27FC236}">
                <a16:creationId xmlns:a16="http://schemas.microsoft.com/office/drawing/2014/main" id="{5C506979-C316-4E4B-BB1D-2263C831121B}"/>
              </a:ext>
            </a:extLst>
          </p:cNvPr>
          <p:cNvSpPr txBox="1"/>
          <p:nvPr/>
        </p:nvSpPr>
        <p:spPr>
          <a:xfrm>
            <a:off x="2792902" y="4145433"/>
            <a:ext cx="7012512" cy="461665"/>
          </a:xfrm>
          <a:prstGeom prst="rect">
            <a:avLst/>
          </a:prstGeom>
          <a:noFill/>
        </p:spPr>
        <p:txBody>
          <a:bodyPr wrap="square" rtlCol="0">
            <a:spAutoFit/>
          </a:bodyPr>
          <a:lstStyle/>
          <a:p>
            <a:pPr algn="ctr"/>
            <a:r>
              <a:rPr lang="en-TW" sz="2400" dirty="0"/>
              <a:t>Map arbitrary system from a </a:t>
            </a:r>
            <a:r>
              <a:rPr lang="en-TW" sz="2400" dirty="0">
                <a:latin typeface="ACADEMY ENGRAVED LET PLAIN:1.0" panose="02000000000000000000" pitchFamily="2" charset="0"/>
              </a:rPr>
              <a:t>Category</a:t>
            </a:r>
            <a:r>
              <a:rPr lang="en-TW" sz="2400" dirty="0"/>
              <a:t> to a </a:t>
            </a:r>
            <a:r>
              <a:rPr lang="en-TW" sz="2400" dirty="0">
                <a:latin typeface="ACADEMY ENGRAVED LET PLAIN:1.0" panose="02000000000000000000" pitchFamily="2" charset="0"/>
              </a:rPr>
              <a:t>Set</a:t>
            </a:r>
            <a:r>
              <a:rPr lang="zh-CN" altLang="en-US" sz="2400" dirty="0">
                <a:latin typeface="ACADEMY ENGRAVED LET PLAIN:1.0" panose="02000000000000000000" pitchFamily="2" charset="0"/>
              </a:rPr>
              <a:t>。</a:t>
            </a:r>
            <a:endParaRPr lang="en-TW" sz="2400" dirty="0"/>
          </a:p>
        </p:txBody>
      </p:sp>
      <p:sp>
        <p:nvSpPr>
          <p:cNvPr id="10" name="TextBox 9">
            <a:extLst>
              <a:ext uri="{FF2B5EF4-FFF2-40B4-BE49-F238E27FC236}">
                <a16:creationId xmlns:a16="http://schemas.microsoft.com/office/drawing/2014/main" id="{B5B41A86-7F31-5A49-B42C-583733ADD8CA}"/>
              </a:ext>
            </a:extLst>
          </p:cNvPr>
          <p:cNvSpPr txBox="1"/>
          <p:nvPr/>
        </p:nvSpPr>
        <p:spPr>
          <a:xfrm>
            <a:off x="393133" y="3705860"/>
            <a:ext cx="11410496" cy="461665"/>
          </a:xfrm>
          <a:prstGeom prst="rect">
            <a:avLst/>
          </a:prstGeom>
          <a:noFill/>
        </p:spPr>
        <p:txBody>
          <a:bodyPr wrap="none" rtlCol="0">
            <a:spAutoFit/>
          </a:bodyPr>
          <a:lstStyle/>
          <a:p>
            <a:pPr algn="ctr"/>
            <a:r>
              <a:rPr lang="zh-CN" altLang="en-US" sz="2400" dirty="0">
                <a:latin typeface="STXinwei" panose="02010800040101010101" pitchFamily="2" charset="-122"/>
                <a:ea typeface="STXinwei" panose="02010800040101010101" pitchFamily="2" charset="-122"/>
              </a:rPr>
              <a:t>将任意“系统范畴”（</a:t>
            </a:r>
            <a:r>
              <a:rPr lang="en-TW" sz="2400" dirty="0">
                <a:latin typeface="ACADEMY ENGRAVED LET PLAIN:1.0" panose="02000000000000000000" pitchFamily="2" charset="0"/>
              </a:rPr>
              <a:t> Category </a:t>
            </a:r>
            <a:r>
              <a:rPr lang="zh-CN" altLang="en-US" sz="2400" dirty="0">
                <a:latin typeface="STXinwei" panose="02010800040101010101" pitchFamily="2" charset="-122"/>
                <a:ea typeface="STXinwei" panose="02010800040101010101" pitchFamily="2" charset="-122"/>
              </a:rPr>
              <a:t>） ，转化为以“集合范畴”（</a:t>
            </a:r>
            <a:r>
              <a:rPr lang="en-TW" sz="2400" dirty="0">
                <a:latin typeface="ACADEMY ENGRAVED LET PLAIN:1.0" panose="02000000000000000000" pitchFamily="2" charset="0"/>
              </a:rPr>
              <a:t> Set </a:t>
            </a:r>
            <a:r>
              <a:rPr lang="zh-CN" altLang="en-US" sz="2400" dirty="0">
                <a:latin typeface="STXinwei" panose="02010800040101010101" pitchFamily="2" charset="-122"/>
                <a:ea typeface="STXinwei" panose="02010800040101010101" pitchFamily="2" charset="-122"/>
              </a:rPr>
              <a:t>）的映射规则。</a:t>
            </a:r>
            <a:endParaRPr lang="en-TW" sz="2400" dirty="0">
              <a:latin typeface="STXinwei" panose="02010800040101010101" pitchFamily="2" charset="-122"/>
              <a:ea typeface="STXinwei" panose="02010800040101010101" pitchFamily="2" charset="-122"/>
            </a:endParaRPr>
          </a:p>
        </p:txBody>
      </p:sp>
      <p:sp>
        <p:nvSpPr>
          <p:cNvPr id="11" name="TextBox 10">
            <a:extLst>
              <a:ext uri="{FF2B5EF4-FFF2-40B4-BE49-F238E27FC236}">
                <a16:creationId xmlns:a16="http://schemas.microsoft.com/office/drawing/2014/main" id="{B63F8A8C-89AE-4547-A9AF-9EA5345E4544}"/>
              </a:ext>
            </a:extLst>
          </p:cNvPr>
          <p:cNvSpPr txBox="1"/>
          <p:nvPr/>
        </p:nvSpPr>
        <p:spPr>
          <a:xfrm>
            <a:off x="1262912" y="1569190"/>
            <a:ext cx="10341293" cy="1446550"/>
          </a:xfrm>
          <a:prstGeom prst="rect">
            <a:avLst/>
          </a:prstGeom>
          <a:noFill/>
        </p:spPr>
        <p:txBody>
          <a:bodyPr wrap="none" rtlCol="0">
            <a:spAutoFit/>
          </a:bodyPr>
          <a:lstStyle/>
          <a:p>
            <a:pPr algn="ctr"/>
            <a:r>
              <a:rPr lang="zh-CN" altLang="en-US" sz="4400" dirty="0">
                <a:latin typeface="STXinwei" panose="02010800040101010101" pitchFamily="2" charset="-122"/>
                <a:ea typeface="STXinwei" panose="02010800040101010101" pitchFamily="2" charset="-122"/>
              </a:rPr>
              <a:t>以</a:t>
            </a:r>
            <a:r>
              <a:rPr lang="en-US" altLang="zh-CN" sz="4400" dirty="0" err="1">
                <a:solidFill>
                  <a:srgbClr val="C00000"/>
                </a:solidFill>
                <a:latin typeface="STXinwei" panose="02010800040101010101" pitchFamily="2" charset="-122"/>
                <a:ea typeface="STXinwei" panose="02010800040101010101" pitchFamily="2" charset="-122"/>
              </a:rPr>
              <a:t>AoS</a:t>
            </a:r>
            <a:r>
              <a:rPr lang="zh-CN" altLang="en-US" sz="4400" dirty="0">
                <a:latin typeface="STXinwei" panose="02010800040101010101" pitchFamily="2" charset="-122"/>
                <a:ea typeface="STXinwei" panose="02010800040101010101" pitchFamily="2" charset="-122"/>
              </a:rPr>
              <a:t>的编码、枚举、评估为例：</a:t>
            </a:r>
            <a:endParaRPr lang="en-TW" sz="4400" dirty="0">
              <a:latin typeface="STXinwei" panose="02010800040101010101" pitchFamily="2" charset="-122"/>
              <a:ea typeface="STXinwei" panose="02010800040101010101" pitchFamily="2" charset="-122"/>
            </a:endParaRPr>
          </a:p>
          <a:p>
            <a:pPr algn="ctr"/>
            <a:r>
              <a:rPr lang="en-TW" sz="4400" dirty="0">
                <a:latin typeface="STXinwei" panose="02010800040101010101" pitchFamily="2" charset="-122"/>
                <a:ea typeface="STXinwei" panose="02010800040101010101" pitchFamily="2" charset="-122"/>
              </a:rPr>
              <a:t>函子是</a:t>
            </a:r>
            <a:r>
              <a:rPr lang="en-TW" sz="4400" dirty="0">
                <a:solidFill>
                  <a:srgbClr val="FF0000"/>
                </a:solidFill>
                <a:latin typeface="STXinwei" panose="02010800040101010101" pitchFamily="2" charset="-122"/>
                <a:ea typeface="STXinwei" panose="02010800040101010101" pitchFamily="2" charset="-122"/>
              </a:rPr>
              <a:t>联通多层次</a:t>
            </a:r>
            <a:r>
              <a:rPr lang="en-TW" sz="4400" dirty="0">
                <a:latin typeface="STXinwei" panose="02010800040101010101" pitchFamily="2" charset="-122"/>
                <a:ea typeface="STXinwei" panose="02010800040101010101" pitchFamily="2" charset="-122"/>
              </a:rPr>
              <a:t>系统数据的映射机制</a:t>
            </a:r>
            <a:r>
              <a:rPr lang="zh-CN" altLang="en-US" sz="4400" dirty="0">
                <a:latin typeface="STXinwei" panose="02010800040101010101" pitchFamily="2" charset="-122"/>
                <a:ea typeface="STXinwei" panose="02010800040101010101" pitchFamily="2" charset="-122"/>
              </a:rPr>
              <a:t>。</a:t>
            </a:r>
            <a:endParaRPr lang="en-US" altLang="zh-CN" sz="4400" dirty="0">
              <a:latin typeface="STXinwei" panose="02010800040101010101" pitchFamily="2" charset="-122"/>
              <a:ea typeface="STXinwei" panose="02010800040101010101" pitchFamily="2" charset="-122"/>
            </a:endParaRPr>
          </a:p>
        </p:txBody>
      </p:sp>
      <p:sp>
        <p:nvSpPr>
          <p:cNvPr id="7" name="TextBox 6">
            <a:extLst>
              <a:ext uri="{FF2B5EF4-FFF2-40B4-BE49-F238E27FC236}">
                <a16:creationId xmlns:a16="http://schemas.microsoft.com/office/drawing/2014/main" id="{01153A79-5565-6240-8B55-AE7C8736D3D4}"/>
              </a:ext>
            </a:extLst>
          </p:cNvPr>
          <p:cNvSpPr txBox="1"/>
          <p:nvPr/>
        </p:nvSpPr>
        <p:spPr>
          <a:xfrm>
            <a:off x="1612398" y="2850654"/>
            <a:ext cx="5664107" cy="307777"/>
          </a:xfrm>
          <a:prstGeom prst="rect">
            <a:avLst/>
          </a:prstGeom>
          <a:noFill/>
        </p:spPr>
        <p:txBody>
          <a:bodyPr wrap="square" rtlCol="0">
            <a:spAutoFit/>
          </a:bodyPr>
          <a:lstStyle/>
          <a:p>
            <a:pPr algn="ctr"/>
            <a:r>
              <a:rPr lang="en-TW" sz="1400" dirty="0">
                <a:solidFill>
                  <a:schemeClr val="bg1">
                    <a:lumMod val="65000"/>
                  </a:schemeClr>
                </a:solidFill>
                <a:latin typeface="STXinwei" panose="02010800040101010101" pitchFamily="2" charset="-122"/>
                <a:ea typeface="STXinwei" panose="02010800040101010101" pitchFamily="2" charset="-122"/>
              </a:rPr>
              <a:t>Multi-scale System Data Interoperability</a:t>
            </a:r>
          </a:p>
        </p:txBody>
      </p:sp>
      <p:sp>
        <p:nvSpPr>
          <p:cNvPr id="8" name="TextBox 7">
            <a:extLst>
              <a:ext uri="{FF2B5EF4-FFF2-40B4-BE49-F238E27FC236}">
                <a16:creationId xmlns:a16="http://schemas.microsoft.com/office/drawing/2014/main" id="{1AD3B73B-0CC3-7A4A-8EF0-EF42BF6B3409}"/>
              </a:ext>
            </a:extLst>
          </p:cNvPr>
          <p:cNvSpPr txBox="1"/>
          <p:nvPr/>
        </p:nvSpPr>
        <p:spPr>
          <a:xfrm>
            <a:off x="3260905" y="6037325"/>
            <a:ext cx="5674951" cy="338554"/>
          </a:xfrm>
          <a:prstGeom prst="rect">
            <a:avLst/>
          </a:prstGeom>
          <a:noFill/>
        </p:spPr>
        <p:txBody>
          <a:bodyPr wrap="none" rtlCol="0">
            <a:spAutoFit/>
          </a:bodyPr>
          <a:lstStyle/>
          <a:p>
            <a:pPr algn="ctr"/>
            <a:r>
              <a:rPr lang="en-US" sz="1600" dirty="0" err="1">
                <a:latin typeface="STXinwei" panose="02010800040101010101" pitchFamily="2" charset="-122"/>
                <a:ea typeface="STXinwei" panose="02010800040101010101" pitchFamily="2" charset="-122"/>
              </a:rPr>
              <a:t>函子的介绍</a:t>
            </a:r>
            <a:r>
              <a:rPr lang="zh-CN" altLang="en-US" sz="1600" dirty="0">
                <a:latin typeface="STXinwei" panose="02010800040101010101" pitchFamily="2" charset="-122"/>
                <a:ea typeface="STXinwei" panose="02010800040101010101" pitchFamily="2" charset="-122"/>
              </a:rPr>
              <a:t>，请见：</a:t>
            </a:r>
            <a:r>
              <a:rPr lang="en-US" altLang="zh-CN" sz="1600" dirty="0">
                <a:latin typeface="STXinwei" panose="02010800040101010101" pitchFamily="2" charset="-122"/>
                <a:ea typeface="STXinwei" panose="02010800040101010101" pitchFamily="2" charset="-122"/>
                <a:hlinkClick r:id="rId4" action="ppaction://hlinksldjump"/>
              </a:rPr>
              <a:t>A General Theory of Natural Equivalence</a:t>
            </a:r>
            <a:endParaRPr lang="en-TW" sz="1600" dirty="0">
              <a:latin typeface="STXinwei" panose="02010800040101010101" pitchFamily="2" charset="-122"/>
              <a:ea typeface="STXinwei" panose="02010800040101010101" pitchFamily="2" charset="-122"/>
            </a:endParaRPr>
          </a:p>
        </p:txBody>
      </p:sp>
      <p:sp>
        <p:nvSpPr>
          <p:cNvPr id="5" name="TextBox 4">
            <a:extLst>
              <a:ext uri="{FF2B5EF4-FFF2-40B4-BE49-F238E27FC236}">
                <a16:creationId xmlns:a16="http://schemas.microsoft.com/office/drawing/2014/main" id="{6CC3D0D1-367F-E94A-8058-A2E2A9DC8539}"/>
              </a:ext>
            </a:extLst>
          </p:cNvPr>
          <p:cNvSpPr txBox="1"/>
          <p:nvPr/>
        </p:nvSpPr>
        <p:spPr>
          <a:xfrm>
            <a:off x="1410641" y="4754386"/>
            <a:ext cx="9777035" cy="769441"/>
          </a:xfrm>
          <a:prstGeom prst="rect">
            <a:avLst/>
          </a:prstGeom>
          <a:noFill/>
        </p:spPr>
        <p:txBody>
          <a:bodyPr wrap="none" rtlCol="0">
            <a:spAutoFit/>
          </a:bodyPr>
          <a:lstStyle/>
          <a:p>
            <a:pPr algn="ctr"/>
            <a:r>
              <a:rPr lang="en-TW" sz="4400" dirty="0">
                <a:solidFill>
                  <a:srgbClr val="FF0000"/>
                </a:solidFill>
                <a:latin typeface="STXinwei" panose="02010800040101010101" pitchFamily="2" charset="-122"/>
                <a:ea typeface="STXinwei" panose="02010800040101010101" pitchFamily="2" charset="-122"/>
              </a:rPr>
              <a:t>跨领域系统统一地经由集合范畴转译</a:t>
            </a:r>
            <a:r>
              <a:rPr lang="zh-CN" altLang="en-US" sz="4400" dirty="0">
                <a:solidFill>
                  <a:srgbClr val="FF0000"/>
                </a:solidFill>
                <a:latin typeface="STXinwei" panose="02010800040101010101" pitchFamily="2" charset="-122"/>
                <a:ea typeface="STXinwei" panose="02010800040101010101" pitchFamily="2" charset="-122"/>
              </a:rPr>
              <a:t>。</a:t>
            </a:r>
            <a:endParaRPr lang="en-TW" sz="4400" dirty="0">
              <a:solidFill>
                <a:srgbClr val="FF0000"/>
              </a:solidFill>
              <a:latin typeface="STXinwei" panose="02010800040101010101" pitchFamily="2" charset="-122"/>
              <a:ea typeface="STXinwei" panose="02010800040101010101" pitchFamily="2" charset="-122"/>
            </a:endParaRPr>
          </a:p>
        </p:txBody>
      </p:sp>
      <p:sp>
        <p:nvSpPr>
          <p:cNvPr id="13" name="TextBox 12">
            <a:extLst>
              <a:ext uri="{FF2B5EF4-FFF2-40B4-BE49-F238E27FC236}">
                <a16:creationId xmlns:a16="http://schemas.microsoft.com/office/drawing/2014/main" id="{1412691A-2B0A-A443-AA2B-DE5BFA97F270}"/>
              </a:ext>
            </a:extLst>
          </p:cNvPr>
          <p:cNvSpPr txBox="1"/>
          <p:nvPr/>
        </p:nvSpPr>
        <p:spPr>
          <a:xfrm>
            <a:off x="2263211" y="5591148"/>
            <a:ext cx="7670340" cy="369332"/>
          </a:xfrm>
          <a:prstGeom prst="rect">
            <a:avLst/>
          </a:prstGeom>
          <a:noFill/>
        </p:spPr>
        <p:txBody>
          <a:bodyPr wrap="square" rtlCol="0">
            <a:spAutoFit/>
          </a:bodyPr>
          <a:lstStyle/>
          <a:p>
            <a:pPr algn="ctr"/>
            <a:r>
              <a:rPr lang="zh-CN" altLang="en-US" dirty="0">
                <a:latin typeface="STXinwei" panose="02010800040101010101" pitchFamily="2" charset="-122"/>
                <a:ea typeface="STXinwei" panose="02010800040101010101" pitchFamily="2" charset="-122"/>
              </a:rPr>
              <a:t>统一不变的数据</a:t>
            </a:r>
            <a:r>
              <a:rPr lang="zh-CN" altLang="en-TW" dirty="0">
                <a:latin typeface="STXinwei" panose="02010800040101010101" pitchFamily="2" charset="-122"/>
                <a:ea typeface="STXinwei" panose="02010800040101010101" pitchFamily="2" charset="-122"/>
              </a:rPr>
              <a:t>格式</a:t>
            </a:r>
            <a:r>
              <a:rPr lang="zh-CN" altLang="en-US" dirty="0">
                <a:latin typeface="STXinwei" panose="02010800040101010101" pitchFamily="2" charset="-122"/>
                <a:ea typeface="STXinwei" panose="02010800040101010101" pitchFamily="2" charset="-122"/>
              </a:rPr>
              <a:t>（集合范畴） ，体现一种横跨所有系统的抽象对称性。</a:t>
            </a:r>
            <a:endParaRPr lang="en-TW" dirty="0">
              <a:latin typeface="STXinwei" panose="02010800040101010101" pitchFamily="2" charset="-122"/>
              <a:ea typeface="STXinwei" panose="02010800040101010101" pitchFamily="2" charset="-122"/>
            </a:endParaRPr>
          </a:p>
        </p:txBody>
      </p:sp>
    </p:spTree>
    <p:extLst>
      <p:ext uri="{BB962C8B-B14F-4D97-AF65-F5344CB8AC3E}">
        <p14:creationId xmlns:p14="http://schemas.microsoft.com/office/powerpoint/2010/main" val="34325831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a:xfrm>
            <a:off x="417981" y="448216"/>
            <a:ext cx="11360800" cy="763301"/>
          </a:xfrm>
        </p:spPr>
        <p:txBody>
          <a:bodyPr>
            <a:normAutofit/>
          </a:bodyPr>
          <a:lstStyle/>
          <a:p>
            <a:pPr algn="ctr"/>
            <a:r>
              <a:rPr lang="en-TW" sz="3199" dirty="0">
                <a:solidFill>
                  <a:srgbClr val="C00000"/>
                </a:solidFill>
                <a:latin typeface="STXinwei" panose="02010800040101010101" pitchFamily="2" charset="-122"/>
                <a:ea typeface="STXinwei" panose="02010800040101010101" pitchFamily="2" charset="-122"/>
              </a:rPr>
              <a:t>代数元语言</a:t>
            </a:r>
            <a:r>
              <a:rPr lang="zh-CN" altLang="en-US" sz="3199" dirty="0">
                <a:solidFill>
                  <a:srgbClr val="C00000"/>
                </a:solidFill>
                <a:latin typeface="STXinwei" panose="02010800040101010101" pitchFamily="2" charset="-122"/>
                <a:ea typeface="STXinwei" panose="02010800040101010101" pitchFamily="2" charset="-122"/>
              </a:rPr>
              <a:t>（</a:t>
            </a:r>
            <a:r>
              <a:rPr lang="en-US" altLang="zh-CN" sz="3199" dirty="0" err="1">
                <a:solidFill>
                  <a:srgbClr val="C00000"/>
                </a:solidFill>
                <a:latin typeface="STXinwei" panose="02010800040101010101" pitchFamily="2" charset="-122"/>
                <a:ea typeface="STXinwei" panose="02010800040101010101" pitchFamily="2" charset="-122"/>
              </a:rPr>
              <a:t>AoS</a:t>
            </a:r>
            <a:r>
              <a:rPr lang="zh-CN" altLang="en-US" sz="3199" dirty="0">
                <a:solidFill>
                  <a:srgbClr val="C00000"/>
                </a:solidFill>
                <a:latin typeface="STXinwei" panose="02010800040101010101" pitchFamily="2" charset="-122"/>
                <a:ea typeface="STXinwei" panose="02010800040101010101" pitchFamily="2" charset="-122"/>
              </a:rPr>
              <a:t>）</a:t>
            </a:r>
            <a:r>
              <a:rPr lang="en-TW" sz="3199" dirty="0">
                <a:solidFill>
                  <a:srgbClr val="C00000"/>
                </a:solidFill>
                <a:latin typeface="STXinwei" panose="02010800040101010101" pitchFamily="2" charset="-122"/>
                <a:ea typeface="STXinwei" panose="02010800040101010101" pitchFamily="2" charset="-122"/>
              </a:rPr>
              <a:t>和DevOps的结合</a:t>
            </a:r>
            <a:endParaRPr lang="en-TW" sz="1799" dirty="0">
              <a:solidFill>
                <a:srgbClr val="C00000"/>
              </a:solidFill>
              <a:latin typeface="STXinwei" panose="02010800040101010101" pitchFamily="2" charset="-122"/>
              <a:ea typeface="STXinwei" panose="02010800040101010101" pitchFamily="2" charset="-122"/>
            </a:endParaRP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fld id="{00000000-1234-1234-1234-123412341234}" type="slidenum">
              <a:rPr lang="en" smtClean="0"/>
              <a:pPr/>
              <a:t>32</a:t>
            </a:fld>
            <a:endParaRPr lang="en" dirty="0"/>
          </a:p>
        </p:txBody>
      </p:sp>
      <p:sp>
        <p:nvSpPr>
          <p:cNvPr id="11" name="TextBox 10">
            <a:extLst>
              <a:ext uri="{FF2B5EF4-FFF2-40B4-BE49-F238E27FC236}">
                <a16:creationId xmlns:a16="http://schemas.microsoft.com/office/drawing/2014/main" id="{B63F8A8C-89AE-4547-A9AF-9EA5345E4544}"/>
              </a:ext>
            </a:extLst>
          </p:cNvPr>
          <p:cNvSpPr txBox="1"/>
          <p:nvPr/>
        </p:nvSpPr>
        <p:spPr>
          <a:xfrm>
            <a:off x="1774120" y="1320015"/>
            <a:ext cx="8648521" cy="1446293"/>
          </a:xfrm>
          <a:prstGeom prst="rect">
            <a:avLst/>
          </a:prstGeom>
          <a:noFill/>
        </p:spPr>
        <p:txBody>
          <a:bodyPr wrap="none" rtlCol="0">
            <a:spAutoFit/>
          </a:bodyPr>
          <a:lstStyle/>
          <a:p>
            <a:pPr algn="ctr"/>
            <a:r>
              <a:rPr lang="zh-CN" altLang="en-US" sz="4399" dirty="0">
                <a:latin typeface="STXinwei" panose="02010800040101010101" pitchFamily="2" charset="-122"/>
                <a:ea typeface="STXinwei" panose="02010800040101010101" pitchFamily="2" charset="-122"/>
              </a:rPr>
              <a:t>利用</a:t>
            </a:r>
            <a:r>
              <a:rPr lang="zh-CN" altLang="en-US" sz="4399" dirty="0">
                <a:solidFill>
                  <a:srgbClr val="C00000"/>
                </a:solidFill>
                <a:latin typeface="STXinwei" panose="02010800040101010101" pitchFamily="2" charset="-122"/>
                <a:ea typeface="STXinwei" panose="02010800040101010101" pitchFamily="2" charset="-122"/>
              </a:rPr>
              <a:t>代数元语言</a:t>
            </a:r>
            <a:r>
              <a:rPr lang="zh-CN" altLang="en-US" sz="4399" dirty="0">
                <a:latin typeface="STXinwei" panose="02010800040101010101" pitchFamily="2" charset="-122"/>
                <a:ea typeface="STXinwei" panose="02010800040101010101" pitchFamily="2" charset="-122"/>
              </a:rPr>
              <a:t>的数据封闭性：</a:t>
            </a:r>
            <a:endParaRPr lang="en-TW" sz="4399" dirty="0">
              <a:latin typeface="STXinwei" panose="02010800040101010101" pitchFamily="2" charset="-122"/>
              <a:ea typeface="STXinwei" panose="02010800040101010101" pitchFamily="2" charset="-122"/>
            </a:endParaRPr>
          </a:p>
          <a:p>
            <a:pPr algn="ctr"/>
            <a:r>
              <a:rPr lang="en-TW" sz="4399" dirty="0">
                <a:solidFill>
                  <a:srgbClr val="FF0000"/>
                </a:solidFill>
                <a:latin typeface="STXinwei" panose="02010800040101010101" pitchFamily="2" charset="-122"/>
                <a:ea typeface="STXinwei" panose="02010800040101010101" pitchFamily="2" charset="-122"/>
              </a:rPr>
              <a:t>联通跨领域</a:t>
            </a:r>
            <a:r>
              <a:rPr lang="zh-CN" altLang="en-US" sz="4399" dirty="0">
                <a:solidFill>
                  <a:srgbClr val="FF0000"/>
                </a:solidFill>
                <a:latin typeface="STXinwei" panose="02010800040101010101" pitchFamily="2" charset="-122"/>
                <a:ea typeface="STXinwei" panose="02010800040101010101" pitchFamily="2" charset="-122"/>
              </a:rPr>
              <a:t>、</a:t>
            </a:r>
            <a:r>
              <a:rPr lang="en-TW" sz="4399" dirty="0">
                <a:solidFill>
                  <a:srgbClr val="FF0000"/>
                </a:solidFill>
                <a:latin typeface="STXinwei" panose="02010800040101010101" pitchFamily="2" charset="-122"/>
                <a:ea typeface="STXinwei" panose="02010800040101010101" pitchFamily="2" charset="-122"/>
              </a:rPr>
              <a:t>多层次</a:t>
            </a:r>
            <a:r>
              <a:rPr lang="en-TW" sz="4399" dirty="0">
                <a:latin typeface="STXinwei" panose="02010800040101010101" pitchFamily="2" charset="-122"/>
                <a:ea typeface="STXinwei" panose="02010800040101010101" pitchFamily="2" charset="-122"/>
              </a:rPr>
              <a:t>的语义模型</a:t>
            </a:r>
            <a:r>
              <a:rPr lang="zh-CN" altLang="en-US" sz="4399" dirty="0">
                <a:latin typeface="STXinwei" panose="02010800040101010101" pitchFamily="2" charset="-122"/>
                <a:ea typeface="STXinwei" panose="02010800040101010101" pitchFamily="2" charset="-122"/>
              </a:rPr>
              <a:t>。</a:t>
            </a:r>
            <a:endParaRPr lang="en-US" altLang="zh-CN" sz="4399" dirty="0">
              <a:latin typeface="STXinwei" panose="02010800040101010101" pitchFamily="2" charset="-122"/>
              <a:ea typeface="STXinwei" panose="02010800040101010101" pitchFamily="2" charset="-122"/>
            </a:endParaRPr>
          </a:p>
        </p:txBody>
      </p:sp>
      <p:sp>
        <p:nvSpPr>
          <p:cNvPr id="3" name="TextBox 2">
            <a:extLst>
              <a:ext uri="{FF2B5EF4-FFF2-40B4-BE49-F238E27FC236}">
                <a16:creationId xmlns:a16="http://schemas.microsoft.com/office/drawing/2014/main" id="{83250B92-5971-6545-B3BB-F3D6DABB9D6F}"/>
              </a:ext>
            </a:extLst>
          </p:cNvPr>
          <p:cNvSpPr txBox="1"/>
          <p:nvPr/>
        </p:nvSpPr>
        <p:spPr>
          <a:xfrm>
            <a:off x="4925836" y="2892602"/>
            <a:ext cx="2284600" cy="307777"/>
          </a:xfrm>
          <a:prstGeom prst="rect">
            <a:avLst/>
          </a:prstGeom>
          <a:noFill/>
        </p:spPr>
        <p:txBody>
          <a:bodyPr wrap="none" rtlCol="0">
            <a:spAutoFit/>
          </a:bodyPr>
          <a:lstStyle/>
          <a:p>
            <a:r>
              <a:rPr lang="en-TW" sz="1400" dirty="0">
                <a:latin typeface="STXinwei" panose="02010800040101010101" pitchFamily="2" charset="-122"/>
                <a:ea typeface="STXinwei" panose="02010800040101010101" pitchFamily="2" charset="-122"/>
              </a:rPr>
              <a:t>统一于AoS的模型集合空间</a:t>
            </a:r>
          </a:p>
        </p:txBody>
      </p:sp>
      <p:sp>
        <p:nvSpPr>
          <p:cNvPr id="5" name="Rectangle 4">
            <a:extLst>
              <a:ext uri="{FF2B5EF4-FFF2-40B4-BE49-F238E27FC236}">
                <a16:creationId xmlns:a16="http://schemas.microsoft.com/office/drawing/2014/main" id="{ED264064-2ADB-064A-87DB-134807FC74EF}"/>
              </a:ext>
            </a:extLst>
          </p:cNvPr>
          <p:cNvSpPr/>
          <p:nvPr/>
        </p:nvSpPr>
        <p:spPr>
          <a:xfrm>
            <a:off x="7270922" y="5016783"/>
            <a:ext cx="1281403" cy="692780"/>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000" dirty="0">
                <a:solidFill>
                  <a:schemeClr val="tx1"/>
                </a:solidFill>
                <a:latin typeface="STXinwei" panose="02010800040101010101" pitchFamily="2" charset="-122"/>
                <a:ea typeface="STXinwei" panose="02010800040101010101" pitchFamily="2" charset="-122"/>
              </a:rPr>
              <a:t>可能性</a:t>
            </a:r>
          </a:p>
          <a:p>
            <a:pPr algn="ctr"/>
            <a:r>
              <a:rPr lang="en-TW" sz="2000" dirty="0">
                <a:solidFill>
                  <a:schemeClr val="tx1"/>
                </a:solidFill>
                <a:latin typeface="STXinwei" panose="02010800040101010101" pitchFamily="2" charset="-122"/>
                <a:ea typeface="STXinwei" panose="02010800040101010101" pitchFamily="2" charset="-122"/>
              </a:rPr>
              <a:t>描述语言</a:t>
            </a:r>
          </a:p>
        </p:txBody>
      </p:sp>
      <p:sp>
        <p:nvSpPr>
          <p:cNvPr id="7" name="Oval 6">
            <a:extLst>
              <a:ext uri="{FF2B5EF4-FFF2-40B4-BE49-F238E27FC236}">
                <a16:creationId xmlns:a16="http://schemas.microsoft.com/office/drawing/2014/main" id="{4D99C562-D95D-1E4A-82B2-FAF7AEB259BD}"/>
              </a:ext>
            </a:extLst>
          </p:cNvPr>
          <p:cNvSpPr/>
          <p:nvPr/>
        </p:nvSpPr>
        <p:spPr>
          <a:xfrm>
            <a:off x="7270923" y="4045158"/>
            <a:ext cx="1281404" cy="573397"/>
          </a:xfrm>
          <a:prstGeom prst="ellipse">
            <a:avLst/>
          </a:prstGeom>
          <a:noFill/>
          <a:ln>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400" dirty="0">
                <a:solidFill>
                  <a:schemeClr val="tx1"/>
                </a:solidFill>
                <a:latin typeface="STXinwei" panose="02010800040101010101" pitchFamily="2" charset="-122"/>
                <a:ea typeface="STXinwei" panose="02010800040101010101" pitchFamily="2" charset="-122"/>
              </a:rPr>
              <a:t>编码</a:t>
            </a:r>
          </a:p>
        </p:txBody>
      </p:sp>
      <p:sp>
        <p:nvSpPr>
          <p:cNvPr id="12" name="Oval 11">
            <a:extLst>
              <a:ext uri="{FF2B5EF4-FFF2-40B4-BE49-F238E27FC236}">
                <a16:creationId xmlns:a16="http://schemas.microsoft.com/office/drawing/2014/main" id="{8AB673A4-B53D-EF45-8D09-5E858D4B9E3B}"/>
              </a:ext>
            </a:extLst>
          </p:cNvPr>
          <p:cNvSpPr/>
          <p:nvPr/>
        </p:nvSpPr>
        <p:spPr>
          <a:xfrm>
            <a:off x="3361403" y="4045158"/>
            <a:ext cx="1281404" cy="573397"/>
          </a:xfrm>
          <a:prstGeom prst="ellipse">
            <a:avLst/>
          </a:prstGeom>
          <a:noFill/>
          <a:ln>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400" dirty="0">
                <a:solidFill>
                  <a:schemeClr val="tx1"/>
                </a:solidFill>
                <a:latin typeface="STXinwei" panose="02010800040101010101" pitchFamily="2" charset="-122"/>
                <a:ea typeface="STXinwei" panose="02010800040101010101" pitchFamily="2" charset="-122"/>
              </a:rPr>
              <a:t>评估</a:t>
            </a:r>
          </a:p>
        </p:txBody>
      </p:sp>
      <p:sp>
        <p:nvSpPr>
          <p:cNvPr id="13" name="Oval 12">
            <a:extLst>
              <a:ext uri="{FF2B5EF4-FFF2-40B4-BE49-F238E27FC236}">
                <a16:creationId xmlns:a16="http://schemas.microsoft.com/office/drawing/2014/main" id="{A6468454-4FA4-3144-AAC4-5E28CCD19724}"/>
              </a:ext>
            </a:extLst>
          </p:cNvPr>
          <p:cNvSpPr/>
          <p:nvPr/>
        </p:nvSpPr>
        <p:spPr>
          <a:xfrm>
            <a:off x="5441992" y="6217623"/>
            <a:ext cx="1281404" cy="573397"/>
          </a:xfrm>
          <a:prstGeom prst="ellipse">
            <a:avLst/>
          </a:prstGeom>
          <a:noFill/>
          <a:ln>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400" dirty="0">
                <a:solidFill>
                  <a:schemeClr val="tx1"/>
                </a:solidFill>
                <a:latin typeface="STXinwei" panose="02010800040101010101" pitchFamily="2" charset="-122"/>
                <a:ea typeface="STXinwei" panose="02010800040101010101" pitchFamily="2" charset="-122"/>
              </a:rPr>
              <a:t>枚举</a:t>
            </a:r>
          </a:p>
        </p:txBody>
      </p:sp>
      <p:sp>
        <p:nvSpPr>
          <p:cNvPr id="14" name="Rectangle 13">
            <a:extLst>
              <a:ext uri="{FF2B5EF4-FFF2-40B4-BE49-F238E27FC236}">
                <a16:creationId xmlns:a16="http://schemas.microsoft.com/office/drawing/2014/main" id="{82E74E45-AE74-D343-A6B0-202DCFE95347}"/>
              </a:ext>
            </a:extLst>
          </p:cNvPr>
          <p:cNvSpPr/>
          <p:nvPr/>
        </p:nvSpPr>
        <p:spPr>
          <a:xfrm>
            <a:off x="3411402" y="5016783"/>
            <a:ext cx="1195839" cy="692780"/>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latin typeface="STXinwei" panose="02010800040101010101" pitchFamily="2" charset="-122"/>
                <a:ea typeface="STXinwei" panose="02010800040101010101" pitchFamily="2" charset="-122"/>
              </a:rPr>
              <a:t>解答方案的集合</a:t>
            </a:r>
          </a:p>
        </p:txBody>
      </p:sp>
      <p:sp>
        <p:nvSpPr>
          <p:cNvPr id="15" name="Rectangle 14">
            <a:extLst>
              <a:ext uri="{FF2B5EF4-FFF2-40B4-BE49-F238E27FC236}">
                <a16:creationId xmlns:a16="http://schemas.microsoft.com/office/drawing/2014/main" id="{B7F491D8-DE53-5C43-8EE3-774C13331F63}"/>
              </a:ext>
            </a:extLst>
          </p:cNvPr>
          <p:cNvSpPr/>
          <p:nvPr/>
        </p:nvSpPr>
        <p:spPr>
          <a:xfrm>
            <a:off x="5331940" y="3280455"/>
            <a:ext cx="1501507" cy="692780"/>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000" dirty="0">
                <a:solidFill>
                  <a:schemeClr val="tx1"/>
                </a:solidFill>
                <a:latin typeface="STXinwei" panose="02010800040101010101" pitchFamily="2" charset="-122"/>
                <a:ea typeface="STXinwei" panose="02010800040101010101" pitchFamily="2" charset="-122"/>
              </a:rPr>
              <a:t>计算评估</a:t>
            </a:r>
          </a:p>
          <a:p>
            <a:pPr algn="ctr"/>
            <a:r>
              <a:rPr lang="en-TW" sz="2000" dirty="0">
                <a:solidFill>
                  <a:schemeClr val="tx1"/>
                </a:solidFill>
                <a:latin typeface="STXinwei" panose="02010800040101010101" pitchFamily="2" charset="-122"/>
                <a:ea typeface="STXinwei" panose="02010800040101010101" pitchFamily="2" charset="-122"/>
              </a:rPr>
              <a:t>累积的知识</a:t>
            </a:r>
          </a:p>
        </p:txBody>
      </p:sp>
      <p:cxnSp>
        <p:nvCxnSpPr>
          <p:cNvPr id="9" name="Straight Arrow Connector 8">
            <a:extLst>
              <a:ext uri="{FF2B5EF4-FFF2-40B4-BE49-F238E27FC236}">
                <a16:creationId xmlns:a16="http://schemas.microsoft.com/office/drawing/2014/main" id="{AA970F0B-18EE-E347-819B-3975A1C03E8F}"/>
              </a:ext>
            </a:extLst>
          </p:cNvPr>
          <p:cNvCxnSpPr>
            <a:stCxn id="15" idx="3"/>
            <a:endCxn id="7" idx="1"/>
          </p:cNvCxnSpPr>
          <p:nvPr/>
        </p:nvCxnSpPr>
        <p:spPr>
          <a:xfrm>
            <a:off x="6833447" y="3626846"/>
            <a:ext cx="625133" cy="50228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3A65791-E2D3-6C42-9093-475FAB02769A}"/>
              </a:ext>
            </a:extLst>
          </p:cNvPr>
          <p:cNvCxnSpPr>
            <a:cxnSpLocks/>
            <a:stCxn id="7" idx="4"/>
            <a:endCxn id="5" idx="0"/>
          </p:cNvCxnSpPr>
          <p:nvPr/>
        </p:nvCxnSpPr>
        <p:spPr>
          <a:xfrm flipH="1">
            <a:off x="7911625" y="4618555"/>
            <a:ext cx="1" cy="39822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FCD1EB1C-6066-1347-82D2-4E6CBB108AD6}"/>
              </a:ext>
            </a:extLst>
          </p:cNvPr>
          <p:cNvCxnSpPr>
            <a:cxnSpLocks/>
            <a:stCxn id="5" idx="2"/>
            <a:endCxn id="13" idx="7"/>
          </p:cNvCxnSpPr>
          <p:nvPr/>
        </p:nvCxnSpPr>
        <p:spPr>
          <a:xfrm flipH="1">
            <a:off x="6535739" y="5709563"/>
            <a:ext cx="1375885" cy="59203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2E257B2F-E006-3742-8CD4-CF0E84DCEAA9}"/>
              </a:ext>
            </a:extLst>
          </p:cNvPr>
          <p:cNvCxnSpPr>
            <a:cxnSpLocks/>
            <a:stCxn id="13" idx="1"/>
            <a:endCxn id="14" idx="2"/>
          </p:cNvCxnSpPr>
          <p:nvPr/>
        </p:nvCxnSpPr>
        <p:spPr>
          <a:xfrm flipH="1" flipV="1">
            <a:off x="4009321" y="5709563"/>
            <a:ext cx="1620328" cy="59203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162F689B-7E86-B34F-833B-4706822DA130}"/>
              </a:ext>
            </a:extLst>
          </p:cNvPr>
          <p:cNvCxnSpPr>
            <a:cxnSpLocks/>
            <a:stCxn id="14" idx="0"/>
            <a:endCxn id="12" idx="4"/>
          </p:cNvCxnSpPr>
          <p:nvPr/>
        </p:nvCxnSpPr>
        <p:spPr>
          <a:xfrm flipH="1" flipV="1">
            <a:off x="4002105" y="4618555"/>
            <a:ext cx="7216" cy="39822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294818AA-2E6D-614F-BB6D-689B617C7C75}"/>
              </a:ext>
            </a:extLst>
          </p:cNvPr>
          <p:cNvCxnSpPr>
            <a:cxnSpLocks/>
            <a:stCxn id="12" idx="7"/>
            <a:endCxn id="15" idx="1"/>
          </p:cNvCxnSpPr>
          <p:nvPr/>
        </p:nvCxnSpPr>
        <p:spPr>
          <a:xfrm flipV="1">
            <a:off x="4455150" y="3626846"/>
            <a:ext cx="876791" cy="50228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Git Logo PNG Transparent &amp;amp; SVG Vector - Freebie Supply">
            <a:extLst>
              <a:ext uri="{FF2B5EF4-FFF2-40B4-BE49-F238E27FC236}">
                <a16:creationId xmlns:a16="http://schemas.microsoft.com/office/drawing/2014/main" id="{D2CFFBF8-2297-0C49-8ED4-07EECA1E4E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85545" y="5022027"/>
            <a:ext cx="1375887" cy="103191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20B9E3FE-0C7D-1E41-9B18-5C849D15950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72398" y="4084876"/>
            <a:ext cx="398229" cy="39822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Download MySQL Logo in SVG Vector or PNG File Format - Logo.wine">
            <a:extLst>
              <a:ext uri="{FF2B5EF4-FFF2-40B4-BE49-F238E27FC236}">
                <a16:creationId xmlns:a16="http://schemas.microsoft.com/office/drawing/2014/main" id="{72D05664-565A-4C48-806B-03F7694B239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4836" b="9890"/>
          <a:stretch/>
        </p:blipFill>
        <p:spPr bwMode="auto">
          <a:xfrm>
            <a:off x="2222525" y="5474850"/>
            <a:ext cx="713695" cy="35815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An Introduction To Ansible Playbooks | by Michael Jonaitis | Medium">
            <a:extLst>
              <a:ext uri="{FF2B5EF4-FFF2-40B4-BE49-F238E27FC236}">
                <a16:creationId xmlns:a16="http://schemas.microsoft.com/office/drawing/2014/main" id="{38B452BE-C082-FB43-B02F-624D5DF70BC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82923" y="6007324"/>
            <a:ext cx="716743" cy="440822"/>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8" descr="GitHub logo PNG">
            <a:extLst>
              <a:ext uri="{FF2B5EF4-FFF2-40B4-BE49-F238E27FC236}">
                <a16:creationId xmlns:a16="http://schemas.microsoft.com/office/drawing/2014/main" id="{BEADFFDE-3783-454E-B092-A76E4BA8AF2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948848" y="5140221"/>
            <a:ext cx="2083220" cy="69278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88EE118B-199F-1748-B834-15A03B9105B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04271" y="4081946"/>
            <a:ext cx="377090" cy="418881"/>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descr="Docker Logo, history, meaning, symbol, PNG">
            <a:extLst>
              <a:ext uri="{FF2B5EF4-FFF2-40B4-BE49-F238E27FC236}">
                <a16:creationId xmlns:a16="http://schemas.microsoft.com/office/drawing/2014/main" id="{44621F4F-3BCA-9A4E-A87E-CD3AC91FA56D}"/>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6745" r="16798"/>
          <a:stretch/>
        </p:blipFill>
        <p:spPr bwMode="auto">
          <a:xfrm>
            <a:off x="2284218" y="6004676"/>
            <a:ext cx="590308" cy="499645"/>
          </a:xfrm>
          <a:prstGeom prst="rect">
            <a:avLst/>
          </a:prstGeom>
          <a:noFill/>
          <a:extLst>
            <a:ext uri="{909E8E84-426E-40DD-AFC4-6F175D3DCCD1}">
              <a14:hiddenFill xmlns:a14="http://schemas.microsoft.com/office/drawing/2010/main">
                <a:solidFill>
                  <a:srgbClr val="FFFFFF"/>
                </a:solidFill>
              </a14:hiddenFill>
            </a:ext>
          </a:extLst>
        </p:spPr>
      </p:pic>
      <p:pic>
        <p:nvPicPr>
          <p:cNvPr id="1062" name="Picture 38" descr="Kubernetes – Logos Download">
            <a:extLst>
              <a:ext uri="{FF2B5EF4-FFF2-40B4-BE49-F238E27FC236}">
                <a16:creationId xmlns:a16="http://schemas.microsoft.com/office/drawing/2014/main" id="{3382F4FD-E1BC-DF46-9AF8-71EA7A2B7FA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55132" y="5653926"/>
            <a:ext cx="867083" cy="440821"/>
          </a:xfrm>
          <a:prstGeom prst="rect">
            <a:avLst/>
          </a:prstGeom>
          <a:noFill/>
          <a:extLst>
            <a:ext uri="{909E8E84-426E-40DD-AFC4-6F175D3DCCD1}">
              <a14:hiddenFill xmlns:a14="http://schemas.microsoft.com/office/drawing/2010/main">
                <a:solidFill>
                  <a:srgbClr val="FFFFFF"/>
                </a:solidFill>
              </a14:hiddenFill>
            </a:ext>
          </a:extLst>
        </p:spPr>
      </p:pic>
      <p:pic>
        <p:nvPicPr>
          <p:cNvPr id="1064" name="Picture 40" descr="Istio Logo [ Download - Logo - icon ] png svg">
            <a:extLst>
              <a:ext uri="{FF2B5EF4-FFF2-40B4-BE49-F238E27FC236}">
                <a16:creationId xmlns:a16="http://schemas.microsoft.com/office/drawing/2014/main" id="{C30B81E7-3198-A549-BB4B-9AEDBEF1E13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477033" y="5075875"/>
            <a:ext cx="625552" cy="327372"/>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41">
            <a:extLst>
              <a:ext uri="{FF2B5EF4-FFF2-40B4-BE49-F238E27FC236}">
                <a16:creationId xmlns:a16="http://schemas.microsoft.com/office/drawing/2014/main" id="{4131C9D7-3C90-3C4F-B4CB-9300B4667C75}"/>
              </a:ext>
            </a:extLst>
          </p:cNvPr>
          <p:cNvPicPr>
            <a:picLocks noChangeAspect="1"/>
          </p:cNvPicPr>
          <p:nvPr/>
        </p:nvPicPr>
        <p:blipFill>
          <a:blip r:embed="rId12"/>
          <a:stretch>
            <a:fillRect/>
          </a:stretch>
        </p:blipFill>
        <p:spPr>
          <a:xfrm>
            <a:off x="5386401" y="5596715"/>
            <a:ext cx="1411339" cy="450940"/>
          </a:xfrm>
          <a:prstGeom prst="rect">
            <a:avLst/>
          </a:prstGeom>
        </p:spPr>
      </p:pic>
      <p:pic>
        <p:nvPicPr>
          <p:cNvPr id="2050" name="Picture 2" descr="Meta-Wiki">
            <a:extLst>
              <a:ext uri="{FF2B5EF4-FFF2-40B4-BE49-F238E27FC236}">
                <a16:creationId xmlns:a16="http://schemas.microsoft.com/office/drawing/2014/main" id="{47D605DB-0B57-264A-8DCE-5CC02E5944C5}"/>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643595" y="3950263"/>
            <a:ext cx="896952" cy="89695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Analytics - Magnolia CMS Extension | Magnolia Headless CMS">
            <a:extLst>
              <a:ext uri="{FF2B5EF4-FFF2-40B4-BE49-F238E27FC236}">
                <a16:creationId xmlns:a16="http://schemas.microsoft.com/office/drawing/2014/main" id="{AB542E36-0FE7-CE40-B29C-E7E6887A8D8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449636" y="5530239"/>
            <a:ext cx="643986" cy="44306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433FE11-2FC2-9F41-A552-0A7193CDCF29}"/>
              </a:ext>
            </a:extLst>
          </p:cNvPr>
          <p:cNvSpPr txBox="1"/>
          <p:nvPr/>
        </p:nvSpPr>
        <p:spPr>
          <a:xfrm>
            <a:off x="6833447" y="3252763"/>
            <a:ext cx="2204450"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网页集合范畴(Page)</a:t>
            </a:r>
          </a:p>
        </p:txBody>
      </p:sp>
      <p:sp>
        <p:nvSpPr>
          <p:cNvPr id="31" name="TextBox 30">
            <a:extLst>
              <a:ext uri="{FF2B5EF4-FFF2-40B4-BE49-F238E27FC236}">
                <a16:creationId xmlns:a16="http://schemas.microsoft.com/office/drawing/2014/main" id="{B1619C2C-1143-8947-9AA7-16C1123BB10D}"/>
              </a:ext>
            </a:extLst>
          </p:cNvPr>
          <p:cNvSpPr txBox="1"/>
          <p:nvPr/>
        </p:nvSpPr>
        <p:spPr>
          <a:xfrm>
            <a:off x="8653002" y="4721478"/>
            <a:ext cx="2085827"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文件集合范畴(File)</a:t>
            </a:r>
          </a:p>
        </p:txBody>
      </p:sp>
      <p:sp>
        <p:nvSpPr>
          <p:cNvPr id="32" name="TextBox 31">
            <a:extLst>
              <a:ext uri="{FF2B5EF4-FFF2-40B4-BE49-F238E27FC236}">
                <a16:creationId xmlns:a16="http://schemas.microsoft.com/office/drawing/2014/main" id="{C3BD202C-88FF-3647-A793-25D591D91D5F}"/>
              </a:ext>
            </a:extLst>
          </p:cNvPr>
          <p:cNvSpPr txBox="1"/>
          <p:nvPr/>
        </p:nvSpPr>
        <p:spPr>
          <a:xfrm>
            <a:off x="960413" y="4662549"/>
            <a:ext cx="2424062"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服务集合范畴(Service)</a:t>
            </a:r>
          </a:p>
        </p:txBody>
      </p:sp>
      <p:pic>
        <p:nvPicPr>
          <p:cNvPr id="2054" name="Picture 6" descr="Vagrant Logo transparent PNG - StickPNG">
            <a:extLst>
              <a:ext uri="{FF2B5EF4-FFF2-40B4-BE49-F238E27FC236}">
                <a16:creationId xmlns:a16="http://schemas.microsoft.com/office/drawing/2014/main" id="{8BF0F662-B860-0D4E-8BA0-BEFE72974E83}"/>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55968" y="6236140"/>
            <a:ext cx="408889" cy="499645"/>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3">
            <a:extLst>
              <a:ext uri="{FF2B5EF4-FFF2-40B4-BE49-F238E27FC236}">
                <a16:creationId xmlns:a16="http://schemas.microsoft.com/office/drawing/2014/main" id="{89E7BD97-EA86-774D-B7EC-919EDCB664AC}"/>
              </a:ext>
            </a:extLst>
          </p:cNvPr>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5801760" y="4957362"/>
            <a:ext cx="580622" cy="580622"/>
          </a:xfrm>
          <a:prstGeom prst="rect">
            <a:avLst/>
          </a:prstGeom>
        </p:spPr>
      </p:pic>
      <p:pic>
        <p:nvPicPr>
          <p:cNvPr id="35" name="Google Shape;638;p68">
            <a:extLst>
              <a:ext uri="{FF2B5EF4-FFF2-40B4-BE49-F238E27FC236}">
                <a16:creationId xmlns:a16="http://schemas.microsoft.com/office/drawing/2014/main" id="{3F0D3CF0-7162-6D41-831C-6EB9431C1480}"/>
              </a:ext>
            </a:extLst>
          </p:cNvPr>
          <p:cNvPicPr preferRelativeResize="0"/>
          <p:nvPr/>
        </p:nvPicPr>
        <p:blipFill>
          <a:blip r:embed="rId17">
            <a:alphaModFix/>
          </a:blip>
          <a:stretch>
            <a:fillRect/>
          </a:stretch>
        </p:blipFill>
        <p:spPr>
          <a:xfrm>
            <a:off x="701575" y="5040107"/>
            <a:ext cx="476419" cy="520840"/>
          </a:xfrm>
          <a:prstGeom prst="rect">
            <a:avLst/>
          </a:prstGeom>
          <a:noFill/>
          <a:ln>
            <a:noFill/>
          </a:ln>
        </p:spPr>
      </p:pic>
    </p:spTree>
    <p:extLst>
      <p:ext uri="{BB962C8B-B14F-4D97-AF65-F5344CB8AC3E}">
        <p14:creationId xmlns:p14="http://schemas.microsoft.com/office/powerpoint/2010/main" val="298820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652"/>
        <p:cNvGrpSpPr/>
        <p:nvPr/>
      </p:nvGrpSpPr>
      <p:grpSpPr>
        <a:xfrm>
          <a:off x="0" y="0"/>
          <a:ext cx="0" cy="0"/>
          <a:chOff x="0" y="0"/>
          <a:chExt cx="0" cy="0"/>
        </a:xfrm>
      </p:grpSpPr>
      <p:pic>
        <p:nvPicPr>
          <p:cNvPr id="653" name="Google Shape;653;p69"/>
          <p:cNvPicPr preferRelativeResize="0"/>
          <p:nvPr/>
        </p:nvPicPr>
        <p:blipFill>
          <a:blip r:embed="rId3">
            <a:alphaModFix/>
          </a:blip>
          <a:stretch>
            <a:fillRect/>
          </a:stretch>
        </p:blipFill>
        <p:spPr>
          <a:xfrm>
            <a:off x="5250848" y="2253333"/>
            <a:ext cx="1549600" cy="1721379"/>
          </a:xfrm>
          <a:prstGeom prst="rect">
            <a:avLst/>
          </a:prstGeom>
          <a:noFill/>
          <a:ln>
            <a:noFill/>
          </a:ln>
        </p:spPr>
      </p:pic>
      <p:sp>
        <p:nvSpPr>
          <p:cNvPr id="654" name="Google Shape;654;p69"/>
          <p:cNvSpPr txBox="1"/>
          <p:nvPr/>
        </p:nvSpPr>
        <p:spPr>
          <a:xfrm>
            <a:off x="5250848" y="1587833"/>
            <a:ext cx="1549600" cy="738800"/>
          </a:xfrm>
          <a:prstGeom prst="rect">
            <a:avLst/>
          </a:prstGeom>
          <a:noFill/>
          <a:ln>
            <a:noFill/>
          </a:ln>
        </p:spPr>
        <p:txBody>
          <a:bodyPr spcFirstLastPara="1" wrap="square" lIns="121900" tIns="121900" rIns="121900" bIns="121900" anchor="ctr" anchorCtr="0">
            <a:noAutofit/>
          </a:bodyPr>
          <a:lstStyle/>
          <a:p>
            <a:pPr algn="ctr"/>
            <a:r>
              <a:rPr lang="en-US" sz="3200" b="1" dirty="0">
                <a:latin typeface="Lato"/>
                <a:ea typeface="Lato"/>
                <a:cs typeface="Lato"/>
                <a:sym typeface="Lato"/>
              </a:rPr>
              <a:t>Page</a:t>
            </a:r>
          </a:p>
          <a:p>
            <a:pPr algn="ctr"/>
            <a:r>
              <a:rPr lang="en-US" altLang="zh-CN" sz="3200" b="1" dirty="0">
                <a:latin typeface="Lato"/>
                <a:ea typeface="Lato"/>
                <a:cs typeface="Lato"/>
                <a:sym typeface="Lato"/>
              </a:rPr>
              <a:t>(</a:t>
            </a:r>
            <a:r>
              <a:rPr lang="zh-TW" altLang="en-US" sz="3200" b="1" dirty="0">
                <a:latin typeface="Lato"/>
                <a:ea typeface="Lato"/>
                <a:cs typeface="Lato"/>
                <a:sym typeface="Lato"/>
              </a:rPr>
              <a:t>网页</a:t>
            </a:r>
            <a:r>
              <a:rPr lang="en-US" altLang="zh-TW" sz="3200" b="1" dirty="0">
                <a:latin typeface="Lato"/>
                <a:ea typeface="Lato"/>
                <a:cs typeface="Lato"/>
                <a:sym typeface="Lato"/>
              </a:rPr>
              <a:t>)</a:t>
            </a:r>
            <a:endParaRPr lang="zh-TW" altLang="en-US" sz="3200" b="1" dirty="0">
              <a:latin typeface="Lato"/>
              <a:ea typeface="Lato"/>
              <a:cs typeface="Lato"/>
              <a:sym typeface="Lato"/>
            </a:endParaRPr>
          </a:p>
          <a:p>
            <a:pPr algn="ctr"/>
            <a:endParaRPr sz="3200" b="1" dirty="0">
              <a:latin typeface="Lato"/>
              <a:ea typeface="Lato"/>
              <a:cs typeface="Lato"/>
              <a:sym typeface="Lato"/>
            </a:endParaRPr>
          </a:p>
        </p:txBody>
      </p:sp>
      <p:pic>
        <p:nvPicPr>
          <p:cNvPr id="656" name="Google Shape;656;p69"/>
          <p:cNvPicPr preferRelativeResize="0"/>
          <p:nvPr/>
        </p:nvPicPr>
        <p:blipFill>
          <a:blip r:embed="rId4">
            <a:alphaModFix/>
          </a:blip>
          <a:stretch>
            <a:fillRect/>
          </a:stretch>
        </p:blipFill>
        <p:spPr>
          <a:xfrm>
            <a:off x="9234381" y="2321333"/>
            <a:ext cx="1664669" cy="1397249"/>
          </a:xfrm>
          <a:prstGeom prst="rect">
            <a:avLst/>
          </a:prstGeom>
          <a:noFill/>
          <a:ln>
            <a:noFill/>
          </a:ln>
        </p:spPr>
      </p:pic>
      <p:cxnSp>
        <p:nvCxnSpPr>
          <p:cNvPr id="657" name="Google Shape;657;p69"/>
          <p:cNvCxnSpPr/>
          <p:nvPr/>
        </p:nvCxnSpPr>
        <p:spPr>
          <a:xfrm>
            <a:off x="8006998" y="2159267"/>
            <a:ext cx="20800" cy="3916800"/>
          </a:xfrm>
          <a:prstGeom prst="straightConnector1">
            <a:avLst/>
          </a:prstGeom>
          <a:noFill/>
          <a:ln w="9525" cap="flat" cmpd="sng">
            <a:solidFill>
              <a:schemeClr val="dk2"/>
            </a:solidFill>
            <a:prstDash val="solid"/>
            <a:round/>
            <a:headEnd type="none" w="med" len="med"/>
            <a:tailEnd type="none" w="med" len="med"/>
          </a:ln>
        </p:spPr>
      </p:cxnSp>
      <p:cxnSp>
        <p:nvCxnSpPr>
          <p:cNvPr id="658" name="Google Shape;658;p69"/>
          <p:cNvCxnSpPr/>
          <p:nvPr/>
        </p:nvCxnSpPr>
        <p:spPr>
          <a:xfrm flipH="1">
            <a:off x="3885598" y="2197267"/>
            <a:ext cx="12800" cy="3840800"/>
          </a:xfrm>
          <a:prstGeom prst="straightConnector1">
            <a:avLst/>
          </a:prstGeom>
          <a:noFill/>
          <a:ln w="9525" cap="flat" cmpd="sng">
            <a:solidFill>
              <a:schemeClr val="dk2"/>
            </a:solidFill>
            <a:prstDash val="solid"/>
            <a:round/>
            <a:headEnd type="none" w="med" len="med"/>
            <a:tailEnd type="none" w="med" len="med"/>
          </a:ln>
        </p:spPr>
      </p:cxnSp>
      <p:pic>
        <p:nvPicPr>
          <p:cNvPr id="659" name="Google Shape;659;p69"/>
          <p:cNvPicPr preferRelativeResize="0"/>
          <p:nvPr/>
        </p:nvPicPr>
        <p:blipFill>
          <a:blip r:embed="rId5">
            <a:alphaModFix/>
          </a:blip>
          <a:stretch>
            <a:fillRect/>
          </a:stretch>
        </p:blipFill>
        <p:spPr>
          <a:xfrm>
            <a:off x="4401168" y="5105920"/>
            <a:ext cx="540330" cy="595119"/>
          </a:xfrm>
          <a:prstGeom prst="rect">
            <a:avLst/>
          </a:prstGeom>
          <a:noFill/>
          <a:ln>
            <a:noFill/>
          </a:ln>
        </p:spPr>
      </p:pic>
      <p:pic>
        <p:nvPicPr>
          <p:cNvPr id="660" name="Google Shape;660;p69"/>
          <p:cNvPicPr preferRelativeResize="0"/>
          <p:nvPr/>
        </p:nvPicPr>
        <p:blipFill>
          <a:blip r:embed="rId6">
            <a:alphaModFix/>
          </a:blip>
          <a:stretch>
            <a:fillRect/>
          </a:stretch>
        </p:blipFill>
        <p:spPr>
          <a:xfrm>
            <a:off x="9074400" y="4192418"/>
            <a:ext cx="1940957" cy="1546700"/>
          </a:xfrm>
          <a:prstGeom prst="rect">
            <a:avLst/>
          </a:prstGeom>
          <a:noFill/>
          <a:ln>
            <a:noFill/>
          </a:ln>
        </p:spPr>
      </p:pic>
      <p:sp>
        <p:nvSpPr>
          <p:cNvPr id="662" name="Google Shape;662;p69"/>
          <p:cNvSpPr txBox="1"/>
          <p:nvPr/>
        </p:nvSpPr>
        <p:spPr>
          <a:xfrm>
            <a:off x="1204614" y="1384531"/>
            <a:ext cx="1549600" cy="738800"/>
          </a:xfrm>
          <a:prstGeom prst="rect">
            <a:avLst/>
          </a:prstGeom>
          <a:noFill/>
          <a:ln>
            <a:noFill/>
          </a:ln>
        </p:spPr>
        <p:txBody>
          <a:bodyPr spcFirstLastPara="1" wrap="square" lIns="121900" tIns="121900" rIns="121900" bIns="121900" anchor="ctr" anchorCtr="0">
            <a:noAutofit/>
          </a:bodyPr>
          <a:lstStyle/>
          <a:p>
            <a:pPr algn="ctr"/>
            <a:r>
              <a:rPr lang="en" sz="3200" b="1" dirty="0">
                <a:latin typeface="Lato"/>
                <a:ea typeface="Lato"/>
                <a:cs typeface="Lato"/>
                <a:sym typeface="Lato"/>
              </a:rPr>
              <a:t>File</a:t>
            </a:r>
          </a:p>
          <a:p>
            <a:pPr algn="ctr"/>
            <a:r>
              <a:rPr lang="en-US" altLang="zh-CN" sz="3200" b="1" dirty="0">
                <a:latin typeface="Lato"/>
                <a:ea typeface="Lato"/>
                <a:cs typeface="Lato"/>
                <a:sym typeface="Lato"/>
              </a:rPr>
              <a:t>(</a:t>
            </a:r>
            <a:r>
              <a:rPr lang="zh-CN" altLang="en-US" sz="3200" b="1" dirty="0">
                <a:latin typeface="Lato"/>
                <a:ea typeface="Lato"/>
                <a:cs typeface="Lato"/>
                <a:sym typeface="Lato"/>
              </a:rPr>
              <a:t>文件</a:t>
            </a:r>
            <a:r>
              <a:rPr lang="en-US" altLang="zh-CN" sz="3200" b="1" dirty="0">
                <a:latin typeface="Lato"/>
                <a:ea typeface="Lato"/>
                <a:cs typeface="Lato"/>
                <a:sym typeface="Lato"/>
              </a:rPr>
              <a:t>)</a:t>
            </a:r>
            <a:endParaRPr sz="3200" b="1" dirty="0">
              <a:latin typeface="Lato"/>
              <a:ea typeface="Lato"/>
              <a:cs typeface="Lato"/>
              <a:sym typeface="Lato"/>
            </a:endParaRPr>
          </a:p>
        </p:txBody>
      </p:sp>
      <p:pic>
        <p:nvPicPr>
          <p:cNvPr id="663" name="Google Shape;663;p69"/>
          <p:cNvPicPr preferRelativeResize="0"/>
          <p:nvPr/>
        </p:nvPicPr>
        <p:blipFill>
          <a:blip r:embed="rId7">
            <a:alphaModFix/>
          </a:blip>
          <a:stretch>
            <a:fillRect/>
          </a:stretch>
        </p:blipFill>
        <p:spPr>
          <a:xfrm>
            <a:off x="1979414" y="4261914"/>
            <a:ext cx="1549600" cy="1404785"/>
          </a:xfrm>
          <a:prstGeom prst="rect">
            <a:avLst/>
          </a:prstGeom>
          <a:noFill/>
          <a:ln>
            <a:noFill/>
          </a:ln>
        </p:spPr>
      </p:pic>
      <p:pic>
        <p:nvPicPr>
          <p:cNvPr id="664" name="Google Shape;664;p69"/>
          <p:cNvPicPr preferRelativeResize="0"/>
          <p:nvPr/>
        </p:nvPicPr>
        <p:blipFill>
          <a:blip r:embed="rId8">
            <a:alphaModFix/>
          </a:blip>
          <a:stretch>
            <a:fillRect/>
          </a:stretch>
        </p:blipFill>
        <p:spPr>
          <a:xfrm>
            <a:off x="509346" y="4457117"/>
            <a:ext cx="1126435" cy="1017288"/>
          </a:xfrm>
          <a:prstGeom prst="rect">
            <a:avLst/>
          </a:prstGeom>
          <a:noFill/>
          <a:ln>
            <a:noFill/>
          </a:ln>
        </p:spPr>
      </p:pic>
      <p:pic>
        <p:nvPicPr>
          <p:cNvPr id="665" name="Google Shape;665;p69"/>
          <p:cNvPicPr preferRelativeResize="0"/>
          <p:nvPr/>
        </p:nvPicPr>
        <p:blipFill>
          <a:blip r:embed="rId9">
            <a:alphaModFix/>
          </a:blip>
          <a:stretch>
            <a:fillRect/>
          </a:stretch>
        </p:blipFill>
        <p:spPr>
          <a:xfrm>
            <a:off x="365097" y="2465174"/>
            <a:ext cx="3107635" cy="1297695"/>
          </a:xfrm>
          <a:prstGeom prst="rect">
            <a:avLst/>
          </a:prstGeom>
          <a:noFill/>
          <a:ln>
            <a:noFill/>
          </a:ln>
        </p:spPr>
      </p:pic>
      <p:sp>
        <p:nvSpPr>
          <p:cNvPr id="666" name="Google Shape;666;p69"/>
          <p:cNvSpPr/>
          <p:nvPr/>
        </p:nvSpPr>
        <p:spPr>
          <a:xfrm>
            <a:off x="251181" y="4028867"/>
            <a:ext cx="11694400" cy="2560400"/>
          </a:xfrm>
          <a:prstGeom prst="roundRect">
            <a:avLst>
              <a:gd name="adj" fmla="val 16667"/>
            </a:avLst>
          </a:prstGeom>
          <a:noFill/>
          <a:ln w="38100" cap="flat" cmpd="sng">
            <a:solidFill>
              <a:srgbClr val="FF0000"/>
            </a:solidFill>
            <a:prstDash val="dash"/>
            <a:round/>
            <a:headEnd type="none" w="sm" len="sm"/>
            <a:tailEnd type="none" w="sm" len="sm"/>
          </a:ln>
        </p:spPr>
        <p:txBody>
          <a:bodyPr spcFirstLastPara="1" wrap="square" lIns="121900" tIns="121900" rIns="121900" bIns="121900" anchor="b" anchorCtr="0">
            <a:noAutofit/>
          </a:bodyPr>
          <a:lstStyle/>
          <a:p>
            <a:pPr algn="ctr"/>
            <a:r>
              <a:rPr lang="en" sz="2667" b="1"/>
              <a:t>Institutionalized Data Assets (Namespaces)</a:t>
            </a:r>
            <a:endParaRPr sz="2667" b="1"/>
          </a:p>
        </p:txBody>
      </p:sp>
      <p:sp>
        <p:nvSpPr>
          <p:cNvPr id="18" name="Title 1">
            <a:extLst>
              <a:ext uri="{FF2B5EF4-FFF2-40B4-BE49-F238E27FC236}">
                <a16:creationId xmlns:a16="http://schemas.microsoft.com/office/drawing/2014/main" id="{816CE36B-957C-F140-BE73-681AD756C348}"/>
              </a:ext>
            </a:extLst>
          </p:cNvPr>
          <p:cNvSpPr txBox="1">
            <a:spLocks/>
          </p:cNvSpPr>
          <p:nvPr/>
        </p:nvSpPr>
        <p:spPr>
          <a:xfrm>
            <a:off x="417981" y="448216"/>
            <a:ext cx="11360800" cy="763301"/>
          </a:xfrm>
          <a:prstGeom prst="rect">
            <a:avLst/>
          </a:prstGeom>
        </p:spPr>
        <p:txBody>
          <a:bodyPr spcFirstLastPara="1" vert="horz" wrap="square" lIns="91425" tIns="91425" rIns="91425" bIns="91425" rtlCol="0" anchor="t" anchorCtr="0">
            <a:normAutofit/>
          </a:bodyPr>
          <a:lstStyle>
            <a:lvl1pPr lvl="0" algn="l" defTabSz="914400" rtl="0" eaLnBrk="1" latinLnBrk="0" hangingPunct="1">
              <a:lnSpc>
                <a:spcPct val="90000"/>
              </a:lnSpc>
              <a:spcBef>
                <a:spcPts val="0"/>
              </a:spcBef>
              <a:spcAft>
                <a:spcPts val="0"/>
              </a:spcAft>
              <a:buSzPts val="2800"/>
              <a:buNone/>
              <a:defRPr sz="4400" kern="1200">
                <a:solidFill>
                  <a:schemeClr val="tx1"/>
                </a:solidFill>
                <a:latin typeface="+mj-lt"/>
                <a:ea typeface="+mj-ea"/>
                <a:cs typeface="+mj-c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pPr algn="ctr"/>
            <a:r>
              <a:rPr lang="en-US" sz="3199" dirty="0" err="1">
                <a:solidFill>
                  <a:srgbClr val="C00000"/>
                </a:solidFill>
                <a:latin typeface="STXinwei" panose="02010800040101010101" pitchFamily="2" charset="-122"/>
                <a:ea typeface="STXinwei" panose="02010800040101010101" pitchFamily="2" charset="-122"/>
              </a:rPr>
              <a:t>元宇宙中的三类数据资产</a:t>
            </a:r>
            <a:endParaRPr lang="en-TW" sz="1799" dirty="0">
              <a:solidFill>
                <a:srgbClr val="C00000"/>
              </a:solidFill>
              <a:latin typeface="STXinwei" panose="02010800040101010101" pitchFamily="2" charset="-122"/>
              <a:ea typeface="STXinwei" panose="02010800040101010101" pitchFamily="2" charset="-122"/>
            </a:endParaRPr>
          </a:p>
        </p:txBody>
      </p:sp>
      <p:sp>
        <p:nvSpPr>
          <p:cNvPr id="19" name="Google Shape;654;p69">
            <a:extLst>
              <a:ext uri="{FF2B5EF4-FFF2-40B4-BE49-F238E27FC236}">
                <a16:creationId xmlns:a16="http://schemas.microsoft.com/office/drawing/2014/main" id="{21D3D772-1549-D547-A6A0-644304803BF6}"/>
              </a:ext>
            </a:extLst>
          </p:cNvPr>
          <p:cNvSpPr txBox="1"/>
          <p:nvPr/>
        </p:nvSpPr>
        <p:spPr>
          <a:xfrm>
            <a:off x="9212544" y="1726374"/>
            <a:ext cx="1664668" cy="738800"/>
          </a:xfrm>
          <a:prstGeom prst="rect">
            <a:avLst/>
          </a:prstGeom>
          <a:noFill/>
          <a:ln>
            <a:noFill/>
          </a:ln>
        </p:spPr>
        <p:txBody>
          <a:bodyPr spcFirstLastPara="1" wrap="square" lIns="121900" tIns="121900" rIns="121900" bIns="121900" anchor="ctr" anchorCtr="0">
            <a:noAutofit/>
          </a:bodyPr>
          <a:lstStyle/>
          <a:p>
            <a:pPr algn="ctr"/>
            <a:r>
              <a:rPr lang="en-US" sz="3200" b="1" dirty="0">
                <a:latin typeface="Lato"/>
                <a:ea typeface="Lato"/>
                <a:cs typeface="Lato"/>
                <a:sym typeface="Lato"/>
              </a:rPr>
              <a:t>Service</a:t>
            </a:r>
          </a:p>
          <a:p>
            <a:pPr algn="ctr"/>
            <a:r>
              <a:rPr lang="en-US" altLang="zh-CN" sz="3200" b="1" dirty="0">
                <a:latin typeface="Lato"/>
                <a:ea typeface="Lato"/>
                <a:cs typeface="Lato"/>
                <a:sym typeface="Lato"/>
              </a:rPr>
              <a:t>(</a:t>
            </a:r>
            <a:r>
              <a:rPr lang="zh-TW" altLang="en-US" sz="3200" b="1" dirty="0">
                <a:latin typeface="Lato"/>
                <a:ea typeface="Lato"/>
                <a:cs typeface="Lato"/>
                <a:sym typeface="Lato"/>
              </a:rPr>
              <a:t>服务</a:t>
            </a:r>
            <a:r>
              <a:rPr lang="en-US" altLang="zh-TW" sz="3200" b="1" dirty="0">
                <a:latin typeface="Lato"/>
                <a:ea typeface="Lato"/>
                <a:cs typeface="Lato"/>
                <a:sym typeface="Lato"/>
              </a:rPr>
              <a:t>)</a:t>
            </a:r>
            <a:endParaRPr lang="zh-TW" altLang="en-US" sz="3200" b="1" dirty="0">
              <a:latin typeface="Lato"/>
              <a:ea typeface="Lato"/>
              <a:cs typeface="Lato"/>
              <a:sym typeface="Lato"/>
            </a:endParaRPr>
          </a:p>
          <a:p>
            <a:pPr algn="ctr"/>
            <a:endParaRPr sz="3200" b="1" dirty="0">
              <a:latin typeface="Lato"/>
              <a:ea typeface="Lato"/>
              <a:cs typeface="Lato"/>
              <a:sym typeface="Lato"/>
            </a:endParaRPr>
          </a:p>
        </p:txBody>
      </p:sp>
      <p:pic>
        <p:nvPicPr>
          <p:cNvPr id="20" name="Picture 2" descr="Meta-Wiki">
            <a:extLst>
              <a:ext uri="{FF2B5EF4-FFF2-40B4-BE49-F238E27FC236}">
                <a16:creationId xmlns:a16="http://schemas.microsoft.com/office/drawing/2014/main" id="{D40C248C-7988-6E4E-86D5-0628BB07013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194634" y="4215526"/>
            <a:ext cx="1662193" cy="166219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621"/>
        <p:cNvGrpSpPr/>
        <p:nvPr/>
      </p:nvGrpSpPr>
      <p:grpSpPr>
        <a:xfrm>
          <a:off x="0" y="0"/>
          <a:ext cx="0" cy="0"/>
          <a:chOff x="0" y="0"/>
          <a:chExt cx="0" cy="0"/>
        </a:xfrm>
      </p:grpSpPr>
      <p:pic>
        <p:nvPicPr>
          <p:cNvPr id="29" name="Picture 8">
            <a:extLst>
              <a:ext uri="{FF2B5EF4-FFF2-40B4-BE49-F238E27FC236}">
                <a16:creationId xmlns:a16="http://schemas.microsoft.com/office/drawing/2014/main" id="{69F28108-DA01-A24B-9F5E-A86680BB25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9792" y="1950347"/>
            <a:ext cx="4299629" cy="3645640"/>
          </a:xfrm>
          <a:prstGeom prst="rect">
            <a:avLst/>
          </a:prstGeom>
          <a:noFill/>
          <a:extLst>
            <a:ext uri="{909E8E84-426E-40DD-AFC4-6F175D3DCCD1}">
              <a14:hiddenFill xmlns:a14="http://schemas.microsoft.com/office/drawing/2010/main">
                <a:solidFill>
                  <a:srgbClr val="FFFFFF"/>
                </a:solidFill>
              </a14:hiddenFill>
            </a:ext>
          </a:extLst>
        </p:spPr>
      </p:pic>
      <p:pic>
        <p:nvPicPr>
          <p:cNvPr id="623" name="Google Shape;623;p68"/>
          <p:cNvPicPr preferRelativeResize="0"/>
          <p:nvPr/>
        </p:nvPicPr>
        <p:blipFill>
          <a:blip r:embed="rId4">
            <a:alphaModFix/>
          </a:blip>
          <a:stretch>
            <a:fillRect/>
          </a:stretch>
        </p:blipFill>
        <p:spPr>
          <a:xfrm>
            <a:off x="10899892" y="5834218"/>
            <a:ext cx="715865" cy="600859"/>
          </a:xfrm>
          <a:prstGeom prst="rect">
            <a:avLst/>
          </a:prstGeom>
          <a:noFill/>
          <a:ln>
            <a:noFill/>
          </a:ln>
        </p:spPr>
      </p:pic>
      <p:sp>
        <p:nvSpPr>
          <p:cNvPr id="630" name="Google Shape;630;p68"/>
          <p:cNvSpPr/>
          <p:nvPr/>
        </p:nvSpPr>
        <p:spPr>
          <a:xfrm>
            <a:off x="455681" y="4720733"/>
            <a:ext cx="2556000" cy="997600"/>
          </a:xfrm>
          <a:prstGeom prst="roundRect">
            <a:avLst>
              <a:gd name="adj" fmla="val 16667"/>
            </a:avLst>
          </a:prstGeom>
          <a:solidFill>
            <a:srgbClr val="3D85C6"/>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1600" b="1" dirty="0" err="1">
                <a:latin typeface="STXinwei" panose="02010800040101010101" pitchFamily="2" charset="-122"/>
                <a:ea typeface="STXinwei" panose="02010800040101010101" pitchFamily="2" charset="-122"/>
              </a:rPr>
              <a:t>可靠性</a:t>
            </a:r>
            <a:r>
              <a:rPr lang="en" sz="1600" dirty="0">
                <a:latin typeface="STXinwei" panose="02010800040101010101" pitchFamily="2" charset="-122"/>
                <a:ea typeface="STXinwei" panose="02010800040101010101" pitchFamily="2" charset="-122"/>
              </a:rPr>
              <a:t> </a:t>
            </a:r>
            <a:endParaRPr sz="1600" dirty="0">
              <a:latin typeface="STXinwei" panose="02010800040101010101" pitchFamily="2" charset="-122"/>
              <a:ea typeface="STXinwei" panose="02010800040101010101" pitchFamily="2" charset="-122"/>
            </a:endParaRPr>
          </a:p>
          <a:p>
            <a:pPr algn="ctr"/>
            <a:r>
              <a:rPr lang="en" sz="1600" dirty="0" err="1">
                <a:solidFill>
                  <a:schemeClr val="lt1"/>
                </a:solidFill>
                <a:latin typeface="STXinwei" panose="02010800040101010101" pitchFamily="2" charset="-122"/>
                <a:ea typeface="STXinwei" panose="02010800040101010101" pitchFamily="2" charset="-122"/>
              </a:rPr>
              <a:t>通过版本控制</a:t>
            </a:r>
            <a:r>
              <a:rPr lang="zh-CN" altLang="en-US" sz="1600" dirty="0">
                <a:solidFill>
                  <a:schemeClr val="lt1"/>
                </a:solidFill>
                <a:latin typeface="STXinwei" panose="02010800040101010101" pitchFamily="2" charset="-122"/>
                <a:ea typeface="STXinwei" panose="02010800040101010101" pitchFamily="2" charset="-122"/>
              </a:rPr>
              <a:t>、</a:t>
            </a:r>
            <a:r>
              <a:rPr lang="en" sz="1600" dirty="0" err="1">
                <a:solidFill>
                  <a:schemeClr val="lt1"/>
                </a:solidFill>
                <a:latin typeface="STXinwei" panose="02010800040101010101" pitchFamily="2" charset="-122"/>
                <a:ea typeface="STXinwei" panose="02010800040101010101" pitchFamily="2" charset="-122"/>
              </a:rPr>
              <a:t>随机事件和时序逻辑</a:t>
            </a:r>
            <a:r>
              <a:rPr lang="zh-CN" altLang="en-US" sz="1600" dirty="0">
                <a:solidFill>
                  <a:schemeClr val="lt1"/>
                </a:solidFill>
                <a:latin typeface="STXinwei" panose="02010800040101010101" pitchFamily="2" charset="-122"/>
                <a:ea typeface="STXinwei" panose="02010800040101010101" pitchFamily="2" charset="-122"/>
              </a:rPr>
              <a:t>，保障数据的安全</a:t>
            </a:r>
            <a:endParaRPr sz="1600" dirty="0">
              <a:solidFill>
                <a:schemeClr val="lt1"/>
              </a:solidFill>
              <a:latin typeface="STXinwei" panose="02010800040101010101" pitchFamily="2" charset="-122"/>
              <a:ea typeface="STXinwei" panose="02010800040101010101" pitchFamily="2" charset="-122"/>
            </a:endParaRPr>
          </a:p>
        </p:txBody>
      </p:sp>
      <p:sp>
        <p:nvSpPr>
          <p:cNvPr id="631" name="Google Shape;631;p68"/>
          <p:cNvSpPr/>
          <p:nvPr/>
        </p:nvSpPr>
        <p:spPr>
          <a:xfrm>
            <a:off x="4691606" y="1058954"/>
            <a:ext cx="2556000" cy="997600"/>
          </a:xfrm>
          <a:prstGeom prst="roundRect">
            <a:avLst>
              <a:gd name="adj" fmla="val 16667"/>
            </a:avLst>
          </a:prstGeom>
          <a:solidFill>
            <a:srgbClr val="FF99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zh-TW" altLang="en-US" sz="1600" b="1" dirty="0">
                <a:latin typeface="STXinwei" panose="02010800040101010101" pitchFamily="2" charset="-122"/>
                <a:ea typeface="STXinwei" panose="02010800040101010101" pitchFamily="2" charset="-122"/>
              </a:rPr>
              <a:t>精确性</a:t>
            </a:r>
            <a:r>
              <a:rPr lang="zh-TW" altLang="en-US" sz="1600" dirty="0">
                <a:latin typeface="STXinwei" panose="02010800040101010101" pitchFamily="2" charset="-122"/>
                <a:ea typeface="STXinwei" panose="02010800040101010101" pitchFamily="2" charset="-122"/>
              </a:rPr>
              <a:t> </a:t>
            </a:r>
          </a:p>
          <a:p>
            <a:pPr algn="ctr"/>
            <a:r>
              <a:rPr lang="zh-TW" altLang="en-US" sz="1600" dirty="0">
                <a:solidFill>
                  <a:schemeClr val="lt1"/>
                </a:solidFill>
                <a:latin typeface="STXinwei" panose="02010800040101010101" pitchFamily="2" charset="-122"/>
                <a:ea typeface="STXinwei" panose="02010800040101010101" pitchFamily="2" charset="-122"/>
              </a:rPr>
              <a:t>浏览器的渲染功能</a:t>
            </a:r>
            <a:r>
              <a:rPr lang="zh-CN" altLang="en-US" sz="1600" dirty="0">
                <a:solidFill>
                  <a:schemeClr val="lt1"/>
                </a:solidFill>
                <a:latin typeface="STXinwei" panose="02010800040101010101" pitchFamily="2" charset="-122"/>
                <a:ea typeface="STXinwei" panose="02010800040101010101" pitchFamily="2" charset="-122"/>
              </a:rPr>
              <a:t>，可</a:t>
            </a:r>
            <a:r>
              <a:rPr lang="zh-TW" altLang="en-US" sz="1600" dirty="0">
                <a:solidFill>
                  <a:schemeClr val="lt1"/>
                </a:solidFill>
                <a:latin typeface="STXinwei" panose="02010800040101010101" pitchFamily="2" charset="-122"/>
                <a:ea typeface="STXinwei" panose="02010800040101010101" pitchFamily="2" charset="-122"/>
              </a:rPr>
              <a:t>将任何信息格式</a:t>
            </a:r>
            <a:r>
              <a:rPr lang="zh-CN" altLang="en-US" sz="1600" dirty="0">
                <a:solidFill>
                  <a:schemeClr val="lt1"/>
                </a:solidFill>
                <a:latin typeface="STXinwei" panose="02010800040101010101" pitchFamily="2" charset="-122"/>
                <a:ea typeface="STXinwei" panose="02010800040101010101" pitchFamily="2" charset="-122"/>
              </a:rPr>
              <a:t>，以贴切的格式，呈现给用户。</a:t>
            </a:r>
            <a:endParaRPr lang="zh-TW" altLang="en-US" sz="1600" dirty="0">
              <a:solidFill>
                <a:schemeClr val="lt1"/>
              </a:solidFill>
              <a:latin typeface="STXinwei" panose="02010800040101010101" pitchFamily="2" charset="-122"/>
              <a:ea typeface="STXinwei" panose="02010800040101010101" pitchFamily="2" charset="-122"/>
            </a:endParaRPr>
          </a:p>
        </p:txBody>
      </p:sp>
      <p:sp>
        <p:nvSpPr>
          <p:cNvPr id="632" name="Google Shape;632;p68"/>
          <p:cNvSpPr/>
          <p:nvPr/>
        </p:nvSpPr>
        <p:spPr>
          <a:xfrm>
            <a:off x="8939081" y="4720717"/>
            <a:ext cx="2556000" cy="997600"/>
          </a:xfrm>
          <a:prstGeom prst="roundRect">
            <a:avLst>
              <a:gd name="adj" fmla="val 16667"/>
            </a:avLst>
          </a:prstGeom>
          <a:solidFill>
            <a:srgbClr val="6AA84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zh-TW" altLang="en-US" sz="1600" b="1" dirty="0">
                <a:latin typeface="STXinwei" panose="02010800040101010101" pitchFamily="2" charset="-122"/>
                <a:ea typeface="STXinwei" panose="02010800040101010101" pitchFamily="2" charset="-122"/>
              </a:rPr>
              <a:t>可终止性</a:t>
            </a:r>
            <a:r>
              <a:rPr lang="zh-TW" altLang="en-US" sz="1600" dirty="0">
                <a:latin typeface="STXinwei" panose="02010800040101010101" pitchFamily="2" charset="-122"/>
                <a:ea typeface="STXinwei" panose="02010800040101010101" pitchFamily="2" charset="-122"/>
              </a:rPr>
              <a:t> </a:t>
            </a:r>
          </a:p>
          <a:p>
            <a:pPr algn="ctr"/>
            <a:r>
              <a:rPr lang="zh-TW" altLang="en-US" sz="1600" dirty="0">
                <a:solidFill>
                  <a:schemeClr val="lt1"/>
                </a:solidFill>
                <a:latin typeface="STXinwei" panose="02010800040101010101" pitchFamily="2" charset="-122"/>
                <a:ea typeface="STXinwei" panose="02010800040101010101" pitchFamily="2" charset="-122"/>
              </a:rPr>
              <a:t>根据计算资源的需求、及时部署计算资源和服务，保障系统的活性</a:t>
            </a:r>
          </a:p>
        </p:txBody>
      </p:sp>
      <p:pic>
        <p:nvPicPr>
          <p:cNvPr id="634" name="Google Shape;634;p68"/>
          <p:cNvPicPr preferRelativeResize="0"/>
          <p:nvPr/>
        </p:nvPicPr>
        <p:blipFill>
          <a:blip r:embed="rId5">
            <a:alphaModFix/>
          </a:blip>
          <a:stretch>
            <a:fillRect/>
          </a:stretch>
        </p:blipFill>
        <p:spPr>
          <a:xfrm>
            <a:off x="7050160" y="2102917"/>
            <a:ext cx="510333" cy="510373"/>
          </a:xfrm>
          <a:prstGeom prst="rect">
            <a:avLst/>
          </a:prstGeom>
          <a:noFill/>
          <a:ln>
            <a:noFill/>
          </a:ln>
        </p:spPr>
      </p:pic>
      <p:pic>
        <p:nvPicPr>
          <p:cNvPr id="636" name="Google Shape;636;p68"/>
          <p:cNvPicPr preferRelativeResize="0"/>
          <p:nvPr/>
        </p:nvPicPr>
        <p:blipFill rotWithShape="1">
          <a:blip r:embed="rId6">
            <a:alphaModFix/>
          </a:blip>
          <a:srcRect r="81646"/>
          <a:stretch/>
        </p:blipFill>
        <p:spPr>
          <a:xfrm>
            <a:off x="9404105" y="5857684"/>
            <a:ext cx="653244" cy="577393"/>
          </a:xfrm>
          <a:prstGeom prst="rect">
            <a:avLst/>
          </a:prstGeom>
          <a:noFill/>
          <a:ln>
            <a:noFill/>
          </a:ln>
        </p:spPr>
      </p:pic>
      <p:pic>
        <p:nvPicPr>
          <p:cNvPr id="637" name="Google Shape;637;p68"/>
          <p:cNvPicPr preferRelativeResize="0"/>
          <p:nvPr/>
        </p:nvPicPr>
        <p:blipFill rotWithShape="1">
          <a:blip r:embed="rId7">
            <a:alphaModFix/>
          </a:blip>
          <a:srcRect r="64778"/>
          <a:stretch/>
        </p:blipFill>
        <p:spPr>
          <a:xfrm>
            <a:off x="9518785" y="3952369"/>
            <a:ext cx="423883" cy="577393"/>
          </a:xfrm>
          <a:prstGeom prst="rect">
            <a:avLst/>
          </a:prstGeom>
          <a:noFill/>
          <a:ln>
            <a:noFill/>
          </a:ln>
        </p:spPr>
      </p:pic>
      <p:pic>
        <p:nvPicPr>
          <p:cNvPr id="639" name="Google Shape;639;p68"/>
          <p:cNvPicPr preferRelativeResize="0"/>
          <p:nvPr/>
        </p:nvPicPr>
        <p:blipFill>
          <a:blip r:embed="rId8">
            <a:alphaModFix/>
          </a:blip>
          <a:stretch>
            <a:fillRect/>
          </a:stretch>
        </p:blipFill>
        <p:spPr>
          <a:xfrm>
            <a:off x="1167281" y="4127382"/>
            <a:ext cx="1132800" cy="473008"/>
          </a:xfrm>
          <a:prstGeom prst="rect">
            <a:avLst/>
          </a:prstGeom>
          <a:noFill/>
          <a:ln>
            <a:noFill/>
          </a:ln>
        </p:spPr>
      </p:pic>
      <p:pic>
        <p:nvPicPr>
          <p:cNvPr id="640" name="Google Shape;640;p68"/>
          <p:cNvPicPr preferRelativeResize="0"/>
          <p:nvPr/>
        </p:nvPicPr>
        <p:blipFill>
          <a:blip r:embed="rId9">
            <a:alphaModFix/>
          </a:blip>
          <a:stretch>
            <a:fillRect/>
          </a:stretch>
        </p:blipFill>
        <p:spPr>
          <a:xfrm>
            <a:off x="4428188" y="2102917"/>
            <a:ext cx="526835" cy="526835"/>
          </a:xfrm>
          <a:prstGeom prst="rect">
            <a:avLst/>
          </a:prstGeom>
          <a:noFill/>
          <a:ln>
            <a:noFill/>
          </a:ln>
        </p:spPr>
      </p:pic>
      <p:pic>
        <p:nvPicPr>
          <p:cNvPr id="641" name="Google Shape;641;p68"/>
          <p:cNvPicPr preferRelativeResize="0"/>
          <p:nvPr/>
        </p:nvPicPr>
        <p:blipFill>
          <a:blip r:embed="rId10">
            <a:alphaModFix/>
          </a:blip>
          <a:stretch>
            <a:fillRect/>
          </a:stretch>
        </p:blipFill>
        <p:spPr>
          <a:xfrm>
            <a:off x="6474734" y="2108747"/>
            <a:ext cx="526832" cy="526832"/>
          </a:xfrm>
          <a:prstGeom prst="rect">
            <a:avLst/>
          </a:prstGeom>
          <a:noFill/>
          <a:ln>
            <a:noFill/>
          </a:ln>
        </p:spPr>
      </p:pic>
      <p:pic>
        <p:nvPicPr>
          <p:cNvPr id="642" name="Google Shape;642;p68"/>
          <p:cNvPicPr preferRelativeResize="0"/>
          <p:nvPr/>
        </p:nvPicPr>
        <p:blipFill>
          <a:blip r:embed="rId11">
            <a:alphaModFix/>
          </a:blip>
          <a:stretch>
            <a:fillRect/>
          </a:stretch>
        </p:blipFill>
        <p:spPr>
          <a:xfrm>
            <a:off x="5002191" y="2108746"/>
            <a:ext cx="510351" cy="526835"/>
          </a:xfrm>
          <a:prstGeom prst="rect">
            <a:avLst/>
          </a:prstGeom>
          <a:noFill/>
          <a:ln>
            <a:noFill/>
          </a:ln>
        </p:spPr>
      </p:pic>
      <p:pic>
        <p:nvPicPr>
          <p:cNvPr id="30" name="Picture 8" descr="GitHub logo PNG">
            <a:extLst>
              <a:ext uri="{FF2B5EF4-FFF2-40B4-BE49-F238E27FC236}">
                <a16:creationId xmlns:a16="http://schemas.microsoft.com/office/drawing/2014/main" id="{BE383FB1-BAD1-BB40-9460-6B79DE01E330}"/>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38552" y="5940440"/>
            <a:ext cx="1411339" cy="469344"/>
          </a:xfrm>
          <a:prstGeom prst="rect">
            <a:avLst/>
          </a:prstGeom>
          <a:noFill/>
          <a:extLst>
            <a:ext uri="{909E8E84-426E-40DD-AFC4-6F175D3DCCD1}">
              <a14:hiddenFill xmlns:a14="http://schemas.microsoft.com/office/drawing/2010/main">
                <a:solidFill>
                  <a:srgbClr val="FFFFFF"/>
                </a:solidFill>
              </a14:hiddenFill>
            </a:ext>
          </a:extLst>
        </p:spPr>
      </p:pic>
      <p:sp>
        <p:nvSpPr>
          <p:cNvPr id="31" name="Title 1">
            <a:extLst>
              <a:ext uri="{FF2B5EF4-FFF2-40B4-BE49-F238E27FC236}">
                <a16:creationId xmlns:a16="http://schemas.microsoft.com/office/drawing/2014/main" id="{5F1DD2B4-59A5-A946-91C7-878A638D1AF9}"/>
              </a:ext>
            </a:extLst>
          </p:cNvPr>
          <p:cNvSpPr txBox="1">
            <a:spLocks/>
          </p:cNvSpPr>
          <p:nvPr/>
        </p:nvSpPr>
        <p:spPr>
          <a:xfrm>
            <a:off x="417981" y="448216"/>
            <a:ext cx="11360800" cy="763301"/>
          </a:xfrm>
          <a:prstGeom prst="rect">
            <a:avLst/>
          </a:prstGeom>
        </p:spPr>
        <p:txBody>
          <a:bodyPr spcFirstLastPara="1" vert="horz" wrap="square" lIns="91425" tIns="91425" rIns="91425" bIns="91425" rtlCol="0" anchor="t" anchorCtr="0">
            <a:normAutofit/>
          </a:bodyPr>
          <a:lstStyle>
            <a:lvl1pPr lvl="0" algn="l" defTabSz="914400" rtl="0" eaLnBrk="1" latinLnBrk="0" hangingPunct="1">
              <a:lnSpc>
                <a:spcPct val="90000"/>
              </a:lnSpc>
              <a:spcBef>
                <a:spcPts val="0"/>
              </a:spcBef>
              <a:spcAft>
                <a:spcPts val="0"/>
              </a:spcAft>
              <a:buSzPts val="2800"/>
              <a:buNone/>
              <a:defRPr sz="4400" kern="1200">
                <a:solidFill>
                  <a:schemeClr val="tx1"/>
                </a:solidFill>
                <a:latin typeface="+mj-lt"/>
                <a:ea typeface="+mj-ea"/>
                <a:cs typeface="+mj-c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pPr algn="ctr"/>
            <a:r>
              <a:rPr lang="en-US" sz="3199" dirty="0" err="1">
                <a:solidFill>
                  <a:srgbClr val="C00000"/>
                </a:solidFill>
                <a:latin typeface="STXinwei" panose="02010800040101010101" pitchFamily="2" charset="-122"/>
                <a:ea typeface="STXinwei" panose="02010800040101010101" pitchFamily="2" charset="-122"/>
              </a:rPr>
              <a:t>转译三类数据语义的系统代数</a:t>
            </a:r>
            <a:endParaRPr lang="en-TW" sz="1799" dirty="0">
              <a:solidFill>
                <a:srgbClr val="C00000"/>
              </a:solidFill>
              <a:latin typeface="STXinwei" panose="02010800040101010101" pitchFamily="2" charset="-122"/>
              <a:ea typeface="STXinwei" panose="02010800040101010101" pitchFamily="2" charset="-122"/>
            </a:endParaRPr>
          </a:p>
        </p:txBody>
      </p:sp>
      <p:pic>
        <p:nvPicPr>
          <p:cNvPr id="34" name="Picture 33">
            <a:extLst>
              <a:ext uri="{FF2B5EF4-FFF2-40B4-BE49-F238E27FC236}">
                <a16:creationId xmlns:a16="http://schemas.microsoft.com/office/drawing/2014/main" id="{5679024B-3C71-6549-9C02-63F7BF766698}"/>
              </a:ext>
            </a:extLst>
          </p:cNvPr>
          <p:cNvPicPr>
            <a:picLocks noChangeAspect="1"/>
          </p:cNvPicPr>
          <p:nvPr/>
        </p:nvPicPr>
        <p:blipFill>
          <a:blip r:embed="rId13"/>
          <a:stretch>
            <a:fillRect/>
          </a:stretch>
        </p:blipFill>
        <p:spPr>
          <a:xfrm>
            <a:off x="2020757" y="5940440"/>
            <a:ext cx="1411339" cy="450940"/>
          </a:xfrm>
          <a:prstGeom prst="rect">
            <a:avLst/>
          </a:prstGeom>
        </p:spPr>
      </p:pic>
      <p:pic>
        <p:nvPicPr>
          <p:cNvPr id="36" name="Picture 6" descr="Vagrant Logo transparent PNG - StickPNG">
            <a:extLst>
              <a:ext uri="{FF2B5EF4-FFF2-40B4-BE49-F238E27FC236}">
                <a16:creationId xmlns:a16="http://schemas.microsoft.com/office/drawing/2014/main" id="{8A6BC0AE-472E-8D45-9E83-3592D486FBF8}"/>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0217080" y="5872225"/>
            <a:ext cx="519441" cy="634735"/>
          </a:xfrm>
          <a:prstGeom prst="rect">
            <a:avLst/>
          </a:prstGeom>
          <a:noFill/>
          <a:extLst>
            <a:ext uri="{909E8E84-426E-40DD-AFC4-6F175D3DCCD1}">
              <a14:hiddenFill xmlns:a14="http://schemas.microsoft.com/office/drawing/2010/main">
                <a:solidFill>
                  <a:srgbClr val="FFFFFF"/>
                </a:solidFill>
              </a14:hiddenFill>
            </a:ext>
          </a:extLst>
        </p:spPr>
      </p:pic>
      <p:pic>
        <p:nvPicPr>
          <p:cNvPr id="37" name="Google Shape;638;p68">
            <a:extLst>
              <a:ext uri="{FF2B5EF4-FFF2-40B4-BE49-F238E27FC236}">
                <a16:creationId xmlns:a16="http://schemas.microsoft.com/office/drawing/2014/main" id="{12806AF0-5068-6446-9877-828FFEB2FE2B}"/>
              </a:ext>
            </a:extLst>
          </p:cNvPr>
          <p:cNvPicPr preferRelativeResize="0"/>
          <p:nvPr/>
        </p:nvPicPr>
        <p:blipFill>
          <a:blip r:embed="rId15">
            <a:alphaModFix/>
          </a:blip>
          <a:stretch>
            <a:fillRect/>
          </a:stretch>
        </p:blipFill>
        <p:spPr>
          <a:xfrm>
            <a:off x="8636466" y="5909272"/>
            <a:ext cx="605229" cy="601886"/>
          </a:xfrm>
          <a:prstGeom prst="rect">
            <a:avLst/>
          </a:prstGeom>
          <a:noFill/>
          <a:ln>
            <a:noFill/>
          </a:ln>
        </p:spPr>
      </p:pic>
      <p:pic>
        <p:nvPicPr>
          <p:cNvPr id="38" name="Picture 2" descr="An Introduction To Ansible Playbooks | by Michael Jonaitis | Medium">
            <a:extLst>
              <a:ext uri="{FF2B5EF4-FFF2-40B4-BE49-F238E27FC236}">
                <a16:creationId xmlns:a16="http://schemas.microsoft.com/office/drawing/2014/main" id="{B99F3823-A084-1F40-9D79-3DCED9113518}"/>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0115986" y="3939933"/>
            <a:ext cx="1241069" cy="76330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31"/>
          <p:cNvSpPr txBox="1">
            <a:spLocks noGrp="1"/>
          </p:cNvSpPr>
          <p:nvPr>
            <p:ph type="title"/>
          </p:nvPr>
        </p:nvSpPr>
        <p:spPr>
          <a:xfrm>
            <a:off x="420200" y="254040"/>
            <a:ext cx="11356364" cy="763301"/>
          </a:xfrm>
          <a:prstGeom prst="rect">
            <a:avLst/>
          </a:prstGeom>
          <a:ln w="9525" cap="flat" cmpd="sng">
            <a:noFill/>
            <a:prstDash val="solid"/>
            <a:round/>
            <a:headEnd type="none" w="sm" len="sm"/>
            <a:tailEnd type="none" w="sm" len="sm"/>
          </a:ln>
        </p:spPr>
        <p:txBody>
          <a:bodyPr spcFirstLastPara="1" vert="horz" wrap="square" lIns="121852" tIns="121852" rIns="121852" bIns="121852" rtlCol="0" anchor="t" anchorCtr="0">
            <a:normAutofit/>
          </a:bodyPr>
          <a:lstStyle/>
          <a:p>
            <a:pPr algn="ctr" defTabSz="913944">
              <a:defRPr/>
            </a:pPr>
            <a:r>
              <a:rPr lang="zh-TW" altLang="en-US" sz="2399" dirty="0">
                <a:solidFill>
                  <a:srgbClr val="C00000"/>
                </a:solidFill>
                <a:latin typeface="STXinwei" panose="02010800040101010101" pitchFamily="2" charset="-122"/>
                <a:ea typeface="STXinwei" panose="02010800040101010101" pitchFamily="2" charset="-122"/>
                <a:cs typeface="Arial" charset="0"/>
              </a:rPr>
              <a:t>代数化元语言</a:t>
            </a:r>
            <a:r>
              <a:rPr lang="en-US" altLang="zh-TW" sz="2399" dirty="0">
                <a:solidFill>
                  <a:srgbClr val="C00000"/>
                </a:solidFill>
                <a:latin typeface="STXinwei" panose="02010800040101010101" pitchFamily="2" charset="-122"/>
                <a:ea typeface="STXinwei" panose="02010800040101010101" pitchFamily="2" charset="-122"/>
                <a:cs typeface="Arial" charset="0"/>
              </a:rPr>
              <a:t>(</a:t>
            </a:r>
            <a:r>
              <a:rPr lang="en-US" sz="2399" dirty="0" err="1">
                <a:solidFill>
                  <a:srgbClr val="C00000"/>
                </a:solidFill>
                <a:latin typeface="STXinwei" panose="02010800040101010101" pitchFamily="2" charset="-122"/>
                <a:ea typeface="STXinwei" panose="02010800040101010101" pitchFamily="2" charset="-122"/>
                <a:cs typeface="Arial" charset="0"/>
              </a:rPr>
              <a:t>AoS</a:t>
            </a:r>
            <a:r>
              <a:rPr lang="en-US" sz="2399" dirty="0">
                <a:solidFill>
                  <a:srgbClr val="C00000"/>
                </a:solidFill>
                <a:latin typeface="STXinwei" panose="02010800040101010101" pitchFamily="2" charset="-122"/>
                <a:ea typeface="STXinwei" panose="02010800040101010101" pitchFamily="2" charset="-122"/>
                <a:cs typeface="Arial" charset="0"/>
              </a:rPr>
              <a:t>)</a:t>
            </a:r>
            <a:r>
              <a:rPr lang="zh-TW" altLang="en-US" sz="2399" dirty="0">
                <a:solidFill>
                  <a:srgbClr val="C00000"/>
                </a:solidFill>
                <a:latin typeface="STXinwei" panose="02010800040101010101" pitchFamily="2" charset="-122"/>
                <a:ea typeface="STXinwei" panose="02010800040101010101" pitchFamily="2" charset="-122"/>
                <a:cs typeface="Arial" charset="0"/>
              </a:rPr>
              <a:t>在跨领域认知方法论的贡献</a:t>
            </a:r>
            <a:endParaRPr sz="2399" dirty="0">
              <a:solidFill>
                <a:srgbClr val="C00000"/>
              </a:solidFill>
              <a:latin typeface="STXinwei" panose="02010800040101010101" pitchFamily="2" charset="-122"/>
              <a:ea typeface="STXinwei" panose="02010800040101010101" pitchFamily="2" charset="-122"/>
              <a:cs typeface="Arial" charset="0"/>
            </a:endParaRPr>
          </a:p>
        </p:txBody>
      </p:sp>
      <p:pic>
        <p:nvPicPr>
          <p:cNvPr id="155" name="Google Shape;155;p31"/>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1555619" y="3154019"/>
            <a:ext cx="1494351" cy="1494351"/>
          </a:xfrm>
          <a:prstGeom prst="rect">
            <a:avLst/>
          </a:prstGeom>
          <a:noFill/>
          <a:ln>
            <a:noFill/>
          </a:ln>
        </p:spPr>
      </p:pic>
      <p:sp>
        <p:nvSpPr>
          <p:cNvPr id="156" name="Google Shape;156;p31"/>
          <p:cNvSpPr txBox="1"/>
          <p:nvPr/>
        </p:nvSpPr>
        <p:spPr>
          <a:xfrm>
            <a:off x="1005100" y="1017341"/>
            <a:ext cx="2595387" cy="738512"/>
          </a:xfrm>
          <a:prstGeom prst="rect">
            <a:avLst/>
          </a:prstGeom>
          <a:noFill/>
          <a:ln>
            <a:noFill/>
          </a:ln>
        </p:spPr>
        <p:txBody>
          <a:bodyPr spcFirstLastPara="1" wrap="square" lIns="121852" tIns="121852" rIns="121852" bIns="121852" anchor="ctr" anchorCtr="0">
            <a:noAutofit/>
          </a:bodyPr>
          <a:lstStyle/>
          <a:p>
            <a:pPr algn="ctr"/>
            <a:r>
              <a:rPr lang="en" sz="3199" b="1">
                <a:solidFill>
                  <a:srgbClr val="0B5394"/>
                </a:solidFill>
                <a:uFill>
                  <a:noFill/>
                </a:uFill>
                <a:latin typeface="Lato"/>
                <a:ea typeface="Lato"/>
                <a:cs typeface="Lato"/>
                <a:sym typeface="Lato"/>
                <a:hlinkClick r:id="rId4">
                  <a:extLst>
                    <a:ext uri="{A12FA001-AC4F-418D-AE19-62706E023703}">
                      <ahyp:hlinkClr xmlns:ahyp="http://schemas.microsoft.com/office/drawing/2018/hyperlinkcolor" val="tx"/>
                    </a:ext>
                  </a:extLst>
                </a:hlinkClick>
              </a:rPr>
              <a:t>Soundness</a:t>
            </a:r>
            <a:endParaRPr sz="3199" b="1">
              <a:solidFill>
                <a:srgbClr val="0B5394"/>
              </a:solidFill>
              <a:latin typeface="Lato"/>
              <a:ea typeface="Lato"/>
              <a:cs typeface="Lato"/>
              <a:sym typeface="Lato"/>
            </a:endParaRPr>
          </a:p>
        </p:txBody>
      </p:sp>
      <p:sp>
        <p:nvSpPr>
          <p:cNvPr id="157" name="Google Shape;157;p31"/>
          <p:cNvSpPr txBox="1"/>
          <p:nvPr/>
        </p:nvSpPr>
        <p:spPr>
          <a:xfrm>
            <a:off x="5041724" y="1017341"/>
            <a:ext cx="2039204" cy="738512"/>
          </a:xfrm>
          <a:prstGeom prst="rect">
            <a:avLst/>
          </a:prstGeom>
          <a:noFill/>
          <a:ln>
            <a:noFill/>
          </a:ln>
        </p:spPr>
        <p:txBody>
          <a:bodyPr spcFirstLastPara="1" wrap="square" lIns="121852" tIns="121852" rIns="121852" bIns="121852" anchor="ctr" anchorCtr="0">
            <a:noAutofit/>
          </a:bodyPr>
          <a:lstStyle/>
          <a:p>
            <a:pPr algn="ctr"/>
            <a:r>
              <a:rPr lang="en" sz="3199" b="1">
                <a:solidFill>
                  <a:srgbClr val="1C4587"/>
                </a:solidFill>
                <a:uFill>
                  <a:noFill/>
                </a:uFill>
                <a:latin typeface="Lato"/>
                <a:ea typeface="Lato"/>
                <a:cs typeface="Lato"/>
                <a:sym typeface="Lato"/>
                <a:hlinkClick r:id="rId5">
                  <a:extLst>
                    <a:ext uri="{A12FA001-AC4F-418D-AE19-62706E023703}">
                      <ahyp:hlinkClr xmlns:ahyp="http://schemas.microsoft.com/office/drawing/2018/hyperlinkcolor" val="tx"/>
                    </a:ext>
                  </a:extLst>
                </a:hlinkClick>
              </a:rPr>
              <a:t>Precision</a:t>
            </a:r>
            <a:endParaRPr sz="3199" b="1">
              <a:solidFill>
                <a:srgbClr val="1C4587"/>
              </a:solidFill>
              <a:latin typeface="Lato"/>
              <a:ea typeface="Lato"/>
              <a:cs typeface="Lato"/>
              <a:sym typeface="Lato"/>
            </a:endParaRPr>
          </a:p>
        </p:txBody>
      </p:sp>
      <p:sp>
        <p:nvSpPr>
          <p:cNvPr id="158" name="Google Shape;158;p31"/>
          <p:cNvSpPr txBox="1"/>
          <p:nvPr/>
        </p:nvSpPr>
        <p:spPr>
          <a:xfrm>
            <a:off x="8640986" y="1017341"/>
            <a:ext cx="2516217" cy="738512"/>
          </a:xfrm>
          <a:prstGeom prst="rect">
            <a:avLst/>
          </a:prstGeom>
          <a:noFill/>
          <a:ln>
            <a:noFill/>
          </a:ln>
        </p:spPr>
        <p:txBody>
          <a:bodyPr spcFirstLastPara="1" wrap="square" lIns="121852" tIns="121852" rIns="121852" bIns="121852" anchor="ctr" anchorCtr="0">
            <a:noAutofit/>
          </a:bodyPr>
          <a:lstStyle/>
          <a:p>
            <a:pPr algn="ctr"/>
            <a:r>
              <a:rPr lang="en" sz="3199" b="1">
                <a:solidFill>
                  <a:srgbClr val="1C4587"/>
                </a:solidFill>
                <a:uFill>
                  <a:noFill/>
                </a:uFill>
                <a:latin typeface="Lato"/>
                <a:ea typeface="Lato"/>
                <a:cs typeface="Lato"/>
                <a:sym typeface="Lato"/>
                <a:hlinkClick r:id="rId6">
                  <a:extLst>
                    <a:ext uri="{A12FA001-AC4F-418D-AE19-62706E023703}">
                      <ahyp:hlinkClr xmlns:ahyp="http://schemas.microsoft.com/office/drawing/2018/hyperlinkcolor" val="tx"/>
                    </a:ext>
                  </a:extLst>
                </a:hlinkClick>
              </a:rPr>
              <a:t>Termination</a:t>
            </a:r>
            <a:endParaRPr sz="3199" b="1">
              <a:solidFill>
                <a:srgbClr val="1C4587"/>
              </a:solidFill>
              <a:latin typeface="Lato"/>
              <a:ea typeface="Lato"/>
              <a:cs typeface="Lato"/>
              <a:sym typeface="Lato"/>
            </a:endParaRPr>
          </a:p>
        </p:txBody>
      </p:sp>
      <p:cxnSp>
        <p:nvCxnSpPr>
          <p:cNvPr id="159" name="Google Shape;159;p31"/>
          <p:cNvCxnSpPr/>
          <p:nvPr/>
        </p:nvCxnSpPr>
        <p:spPr>
          <a:xfrm>
            <a:off x="4235006" y="2271236"/>
            <a:ext cx="14395" cy="2314296"/>
          </a:xfrm>
          <a:prstGeom prst="straightConnector1">
            <a:avLst/>
          </a:prstGeom>
          <a:noFill/>
          <a:ln w="9525" cap="flat" cmpd="sng">
            <a:solidFill>
              <a:schemeClr val="dk2"/>
            </a:solidFill>
            <a:prstDash val="solid"/>
            <a:round/>
            <a:headEnd type="none" w="med" len="med"/>
            <a:tailEnd type="none" w="med" len="med"/>
          </a:ln>
        </p:spPr>
      </p:cxnSp>
      <p:pic>
        <p:nvPicPr>
          <p:cNvPr id="160" name="Google Shape;160;p31"/>
          <p:cNvPicPr preferRelativeResize="0"/>
          <p:nvPr/>
        </p:nvPicPr>
        <p:blipFill rotWithShape="1">
          <a:blip r:embed="rId7" cstate="print">
            <a:alphaModFix/>
            <a:extLst>
              <a:ext uri="{28A0092B-C50C-407E-A947-70E740481C1C}">
                <a14:useLocalDpi xmlns:a14="http://schemas.microsoft.com/office/drawing/2010/main"/>
              </a:ext>
            </a:extLst>
          </a:blip>
          <a:srcRect/>
          <a:stretch/>
        </p:blipFill>
        <p:spPr>
          <a:xfrm>
            <a:off x="8640986" y="3100141"/>
            <a:ext cx="2516217" cy="1808319"/>
          </a:xfrm>
          <a:prstGeom prst="rect">
            <a:avLst/>
          </a:prstGeom>
          <a:noFill/>
          <a:ln>
            <a:noFill/>
          </a:ln>
        </p:spPr>
      </p:pic>
      <p:pic>
        <p:nvPicPr>
          <p:cNvPr id="161" name="Google Shape;161;p31"/>
          <p:cNvPicPr preferRelativeResize="0"/>
          <p:nvPr/>
        </p:nvPicPr>
        <p:blipFill>
          <a:blip r:embed="rId8">
            <a:alphaModFix/>
          </a:blip>
          <a:stretch>
            <a:fillRect/>
          </a:stretch>
        </p:blipFill>
        <p:spPr>
          <a:xfrm>
            <a:off x="4511665" y="3056579"/>
            <a:ext cx="3099296" cy="1807927"/>
          </a:xfrm>
          <a:prstGeom prst="rect">
            <a:avLst/>
          </a:prstGeom>
          <a:noFill/>
          <a:ln>
            <a:noFill/>
          </a:ln>
        </p:spPr>
      </p:pic>
      <p:cxnSp>
        <p:nvCxnSpPr>
          <p:cNvPr id="162" name="Google Shape;162;p31"/>
          <p:cNvCxnSpPr/>
          <p:nvPr/>
        </p:nvCxnSpPr>
        <p:spPr>
          <a:xfrm>
            <a:off x="7873217" y="2229435"/>
            <a:ext cx="14395" cy="2314296"/>
          </a:xfrm>
          <a:prstGeom prst="straightConnector1">
            <a:avLst/>
          </a:prstGeom>
          <a:noFill/>
          <a:ln w="9525" cap="flat" cmpd="sng">
            <a:solidFill>
              <a:schemeClr val="dk2"/>
            </a:solidFill>
            <a:prstDash val="solid"/>
            <a:round/>
            <a:headEnd type="none" w="med" len="med"/>
            <a:tailEnd type="none" w="med" len="med"/>
          </a:ln>
        </p:spPr>
      </p:cxnSp>
      <p:sp>
        <p:nvSpPr>
          <p:cNvPr id="3" name="TextBox 2">
            <a:extLst>
              <a:ext uri="{FF2B5EF4-FFF2-40B4-BE49-F238E27FC236}">
                <a16:creationId xmlns:a16="http://schemas.microsoft.com/office/drawing/2014/main" id="{57801ADF-F69B-A24D-974B-1DD7A750384B}"/>
              </a:ext>
            </a:extLst>
          </p:cNvPr>
          <p:cNvSpPr txBox="1"/>
          <p:nvPr/>
        </p:nvSpPr>
        <p:spPr>
          <a:xfrm>
            <a:off x="1117312" y="1613093"/>
            <a:ext cx="2236510" cy="584647"/>
          </a:xfrm>
          <a:prstGeom prst="rect">
            <a:avLst/>
          </a:prstGeom>
          <a:noFill/>
        </p:spPr>
        <p:txBody>
          <a:bodyPr wrap="none" rtlCol="0">
            <a:spAutoFit/>
          </a:bodyPr>
          <a:lstStyle/>
          <a:p>
            <a:r>
              <a:rPr lang="zh-CN" altLang="en-US" sz="3199" dirty="0">
                <a:latin typeface="STXinwei" panose="02010800040101010101" pitchFamily="2" charset="-122"/>
                <a:ea typeface="STXinwei" panose="02010800040101010101" pitchFamily="2" charset="-122"/>
              </a:rPr>
              <a:t>（</a:t>
            </a:r>
            <a:r>
              <a:rPr lang="en-TW" sz="3199" dirty="0">
                <a:latin typeface="STXinwei" panose="02010800040101010101" pitchFamily="2" charset="-122"/>
                <a:ea typeface="STXinwei" panose="02010800040101010101" pitchFamily="2" charset="-122"/>
              </a:rPr>
              <a:t>可靠性</a:t>
            </a:r>
            <a:r>
              <a:rPr lang="zh-CN" altLang="en-US" sz="3199" dirty="0">
                <a:latin typeface="STXinwei" panose="02010800040101010101" pitchFamily="2" charset="-122"/>
                <a:ea typeface="STXinwei" panose="02010800040101010101" pitchFamily="2" charset="-122"/>
              </a:rPr>
              <a:t>）</a:t>
            </a:r>
            <a:endParaRPr lang="en-TW" sz="3199" dirty="0">
              <a:latin typeface="STXinwei" panose="02010800040101010101" pitchFamily="2" charset="-122"/>
              <a:ea typeface="STXinwei" panose="02010800040101010101" pitchFamily="2" charset="-122"/>
            </a:endParaRPr>
          </a:p>
        </p:txBody>
      </p:sp>
      <p:sp>
        <p:nvSpPr>
          <p:cNvPr id="17" name="TextBox 16">
            <a:extLst>
              <a:ext uri="{FF2B5EF4-FFF2-40B4-BE49-F238E27FC236}">
                <a16:creationId xmlns:a16="http://schemas.microsoft.com/office/drawing/2014/main" id="{609CAEB3-0986-EF47-9F3D-FCCCB289D1D7}"/>
              </a:ext>
            </a:extLst>
          </p:cNvPr>
          <p:cNvSpPr txBox="1"/>
          <p:nvPr/>
        </p:nvSpPr>
        <p:spPr>
          <a:xfrm>
            <a:off x="4943492" y="1625696"/>
            <a:ext cx="2236510" cy="584647"/>
          </a:xfrm>
          <a:prstGeom prst="rect">
            <a:avLst/>
          </a:prstGeom>
          <a:noFill/>
        </p:spPr>
        <p:txBody>
          <a:bodyPr wrap="none" rtlCol="0">
            <a:spAutoFit/>
          </a:bodyPr>
          <a:lstStyle/>
          <a:p>
            <a:r>
              <a:rPr lang="zh-CN" altLang="en-US" sz="3199" dirty="0">
                <a:latin typeface="STXinwei" panose="02010800040101010101" pitchFamily="2" charset="-122"/>
                <a:ea typeface="STXinwei" panose="02010800040101010101" pitchFamily="2" charset="-122"/>
              </a:rPr>
              <a:t>（</a:t>
            </a:r>
            <a:r>
              <a:rPr lang="en-TW" sz="3199" dirty="0">
                <a:latin typeface="STXinwei" panose="02010800040101010101" pitchFamily="2" charset="-122"/>
                <a:ea typeface="STXinwei" panose="02010800040101010101" pitchFamily="2" charset="-122"/>
              </a:rPr>
              <a:t>精确性</a:t>
            </a:r>
            <a:r>
              <a:rPr lang="zh-CN" altLang="en-US" sz="3199" dirty="0">
                <a:latin typeface="STXinwei" panose="02010800040101010101" pitchFamily="2" charset="-122"/>
                <a:ea typeface="STXinwei" panose="02010800040101010101" pitchFamily="2" charset="-122"/>
              </a:rPr>
              <a:t>）</a:t>
            </a:r>
            <a:endParaRPr lang="en-TW" sz="3199" dirty="0">
              <a:latin typeface="STXinwei" panose="02010800040101010101" pitchFamily="2" charset="-122"/>
              <a:ea typeface="STXinwei" panose="02010800040101010101" pitchFamily="2" charset="-122"/>
            </a:endParaRPr>
          </a:p>
        </p:txBody>
      </p:sp>
      <p:sp>
        <p:nvSpPr>
          <p:cNvPr id="18" name="TextBox 17">
            <a:extLst>
              <a:ext uri="{FF2B5EF4-FFF2-40B4-BE49-F238E27FC236}">
                <a16:creationId xmlns:a16="http://schemas.microsoft.com/office/drawing/2014/main" id="{7F3397E2-6346-2A42-A894-8C0A922BC4B1}"/>
              </a:ext>
            </a:extLst>
          </p:cNvPr>
          <p:cNvSpPr txBox="1"/>
          <p:nvPr/>
        </p:nvSpPr>
        <p:spPr>
          <a:xfrm>
            <a:off x="8781276" y="1628070"/>
            <a:ext cx="2236510" cy="584647"/>
          </a:xfrm>
          <a:prstGeom prst="rect">
            <a:avLst/>
          </a:prstGeom>
          <a:noFill/>
        </p:spPr>
        <p:txBody>
          <a:bodyPr wrap="none" rtlCol="0">
            <a:spAutoFit/>
          </a:bodyPr>
          <a:lstStyle/>
          <a:p>
            <a:r>
              <a:rPr lang="zh-CN" altLang="en-US" sz="3199" dirty="0">
                <a:latin typeface="STXinwei" panose="02010800040101010101" pitchFamily="2" charset="-122"/>
                <a:ea typeface="STXinwei" panose="02010800040101010101" pitchFamily="2" charset="-122"/>
              </a:rPr>
              <a:t>（</a:t>
            </a:r>
            <a:r>
              <a:rPr lang="zh-CN" altLang="en-TW" sz="3199" dirty="0">
                <a:latin typeface="STXinwei" panose="02010800040101010101" pitchFamily="2" charset="-122"/>
                <a:ea typeface="STXinwei" panose="02010800040101010101" pitchFamily="2" charset="-122"/>
              </a:rPr>
              <a:t>可</a:t>
            </a:r>
            <a:r>
              <a:rPr lang="zh-CN" altLang="en-US" sz="3199" dirty="0">
                <a:latin typeface="STXinwei" panose="02010800040101010101" pitchFamily="2" charset="-122"/>
                <a:ea typeface="STXinwei" panose="02010800040101010101" pitchFamily="2" charset="-122"/>
              </a:rPr>
              <a:t>终止）</a:t>
            </a:r>
            <a:endParaRPr lang="en-TW" sz="3199" dirty="0">
              <a:latin typeface="STXinwei" panose="02010800040101010101" pitchFamily="2" charset="-122"/>
              <a:ea typeface="STXinwei" panose="02010800040101010101" pitchFamily="2" charset="-122"/>
            </a:endParaRPr>
          </a:p>
        </p:txBody>
      </p:sp>
      <p:sp>
        <p:nvSpPr>
          <p:cNvPr id="6" name="TextBox 5">
            <a:extLst>
              <a:ext uri="{FF2B5EF4-FFF2-40B4-BE49-F238E27FC236}">
                <a16:creationId xmlns:a16="http://schemas.microsoft.com/office/drawing/2014/main" id="{CF508F38-AED8-8042-9E72-8BF8374741CE}"/>
              </a:ext>
            </a:extLst>
          </p:cNvPr>
          <p:cNvSpPr txBox="1"/>
          <p:nvPr/>
        </p:nvSpPr>
        <p:spPr>
          <a:xfrm>
            <a:off x="4249402" y="5238524"/>
            <a:ext cx="3638639" cy="954107"/>
          </a:xfrm>
          <a:prstGeom prst="rect">
            <a:avLst/>
          </a:prstGeom>
          <a:noFill/>
        </p:spPr>
        <p:txBody>
          <a:bodyPr wrap="square" rtlCol="0">
            <a:spAutoFit/>
          </a:bodyPr>
          <a:lstStyle/>
          <a:p>
            <a:pPr lvl="1" algn="ctr"/>
            <a:r>
              <a:rPr lang="zh-CN" altLang="en-US" sz="1400" dirty="0">
                <a:latin typeface="STXinwei" panose="02010800040101010101" pitchFamily="2" charset="-122"/>
                <a:ea typeface="STXinwei" panose="02010800040101010101" pitchFamily="2" charset="-122"/>
              </a:rPr>
              <a:t>跨领域的数据模型，可基于偏序关系的结构顺序，提供精准的条件比对模型的优劣性。</a:t>
            </a:r>
          </a:p>
          <a:p>
            <a:pPr lvl="1" algn="ctr"/>
            <a:endParaRPr lang="zh-CN" altLang="en-US" sz="1400" dirty="0">
              <a:latin typeface="STXinwei" panose="02010800040101010101" pitchFamily="2" charset="-122"/>
              <a:ea typeface="STXinwei" panose="02010800040101010101" pitchFamily="2" charset="-122"/>
            </a:endParaRPr>
          </a:p>
        </p:txBody>
      </p:sp>
      <p:sp>
        <p:nvSpPr>
          <p:cNvPr id="24" name="TextBox 23">
            <a:extLst>
              <a:ext uri="{FF2B5EF4-FFF2-40B4-BE49-F238E27FC236}">
                <a16:creationId xmlns:a16="http://schemas.microsoft.com/office/drawing/2014/main" id="{351ADC0B-F233-AA49-969E-B0A2B6FC1017}"/>
              </a:ext>
            </a:extLst>
          </p:cNvPr>
          <p:cNvSpPr txBox="1"/>
          <p:nvPr/>
        </p:nvSpPr>
        <p:spPr>
          <a:xfrm>
            <a:off x="8162371" y="5238523"/>
            <a:ext cx="3614193" cy="738664"/>
          </a:xfrm>
          <a:prstGeom prst="rect">
            <a:avLst/>
          </a:prstGeom>
          <a:noFill/>
        </p:spPr>
        <p:txBody>
          <a:bodyPr wrap="square" rtlCol="0">
            <a:spAutoFit/>
          </a:bodyPr>
          <a:lstStyle/>
          <a:p>
            <a:pPr lvl="1" algn="ctr"/>
            <a:r>
              <a:rPr lang="zh-CN" altLang="en-US" sz="1400" dirty="0">
                <a:latin typeface="STXinwei" panose="02010800040101010101" pitchFamily="2" charset="-122"/>
                <a:ea typeface="STXinwei" panose="02010800040101010101" pitchFamily="2" charset="-122"/>
              </a:rPr>
              <a:t>偏序集所标示的子空间，可根据应用需求设定假设与断言，控制计算的可终止性。</a:t>
            </a:r>
          </a:p>
        </p:txBody>
      </p:sp>
      <p:sp>
        <p:nvSpPr>
          <p:cNvPr id="19" name="TextBox 18">
            <a:extLst>
              <a:ext uri="{FF2B5EF4-FFF2-40B4-BE49-F238E27FC236}">
                <a16:creationId xmlns:a16="http://schemas.microsoft.com/office/drawing/2014/main" id="{ADB60623-1919-2E41-A946-CA480038AC94}"/>
              </a:ext>
            </a:extLst>
          </p:cNvPr>
          <p:cNvSpPr txBox="1"/>
          <p:nvPr/>
        </p:nvSpPr>
        <p:spPr>
          <a:xfrm>
            <a:off x="483474" y="5213702"/>
            <a:ext cx="3638639" cy="738664"/>
          </a:xfrm>
          <a:prstGeom prst="rect">
            <a:avLst/>
          </a:prstGeom>
          <a:noFill/>
        </p:spPr>
        <p:txBody>
          <a:bodyPr wrap="square" rtlCol="0">
            <a:spAutoFit/>
          </a:bodyPr>
          <a:lstStyle/>
          <a:p>
            <a:pPr algn="ctr"/>
            <a:r>
              <a:rPr lang="zh-TW" altLang="en-US" sz="1400" dirty="0">
                <a:latin typeface="STXinwei" panose="02010800040101010101" pitchFamily="2" charset="-122"/>
                <a:ea typeface="STXinwei" panose="02010800040101010101" pitchFamily="2" charset="-122"/>
              </a:rPr>
              <a:t>在代数化命名空间遍历枚举所有子集合，自然地保证模型生成的集合封闭性，因此可靠。</a:t>
            </a:r>
          </a:p>
          <a:p>
            <a:pPr algn="ctr"/>
            <a:endParaRPr lang="zh-TW" altLang="en-US" sz="1400" dirty="0">
              <a:latin typeface="STXinwei" panose="02010800040101010101" pitchFamily="2" charset="-122"/>
              <a:ea typeface="STXinwei" panose="02010800040101010101" pitchFamily="2" charset="-122"/>
            </a:endParaRPr>
          </a:p>
        </p:txBody>
      </p:sp>
      <p:sp>
        <p:nvSpPr>
          <p:cNvPr id="2" name="TextBox 1">
            <a:extLst>
              <a:ext uri="{FF2B5EF4-FFF2-40B4-BE49-F238E27FC236}">
                <a16:creationId xmlns:a16="http://schemas.microsoft.com/office/drawing/2014/main" id="{5892FAAF-8BA2-AF41-9406-6BD4916FA8DA}"/>
              </a:ext>
            </a:extLst>
          </p:cNvPr>
          <p:cNvSpPr txBox="1"/>
          <p:nvPr/>
        </p:nvSpPr>
        <p:spPr>
          <a:xfrm>
            <a:off x="797520" y="2413656"/>
            <a:ext cx="3011722" cy="523220"/>
          </a:xfrm>
          <a:prstGeom prst="rect">
            <a:avLst/>
          </a:prstGeom>
          <a:noFill/>
        </p:spPr>
        <p:txBody>
          <a:bodyPr wrap="none" rtlCol="0">
            <a:spAutoFit/>
          </a:bodyPr>
          <a:lstStyle/>
          <a:p>
            <a:r>
              <a:rPr lang="en-US" sz="1400" dirty="0"/>
              <a:t>Soundness: All provable truth are true;</a:t>
            </a:r>
          </a:p>
          <a:p>
            <a:r>
              <a:rPr lang="en-US" sz="1400" dirty="0"/>
              <a:t>Completeness: All truth are provable; </a:t>
            </a:r>
          </a:p>
        </p:txBody>
      </p:sp>
      <p:sp>
        <p:nvSpPr>
          <p:cNvPr id="20" name="TextBox 19">
            <a:extLst>
              <a:ext uri="{FF2B5EF4-FFF2-40B4-BE49-F238E27FC236}">
                <a16:creationId xmlns:a16="http://schemas.microsoft.com/office/drawing/2014/main" id="{8F9E32A8-B136-914A-8A2A-3D27D401E35A}"/>
              </a:ext>
            </a:extLst>
          </p:cNvPr>
          <p:cNvSpPr txBox="1"/>
          <p:nvPr/>
        </p:nvSpPr>
        <p:spPr>
          <a:xfrm>
            <a:off x="8149868" y="2533359"/>
            <a:ext cx="3918149" cy="523220"/>
          </a:xfrm>
          <a:prstGeom prst="rect">
            <a:avLst/>
          </a:prstGeom>
          <a:noFill/>
        </p:spPr>
        <p:txBody>
          <a:bodyPr wrap="square" rtlCol="0">
            <a:spAutoFit/>
          </a:bodyPr>
          <a:lstStyle/>
          <a:p>
            <a:pPr algn="ctr"/>
            <a:r>
              <a:rPr lang="en-TW" sz="1400" dirty="0">
                <a:latin typeface="STXinwei" panose="02010800040101010101" pitchFamily="2" charset="-122"/>
                <a:ea typeface="STXinwei" panose="02010800040101010101" pitchFamily="2" charset="-122"/>
              </a:rPr>
              <a:t>决策程序能根据现有运算资源</a:t>
            </a:r>
            <a:r>
              <a:rPr lang="zh-CN" altLang="en-US" sz="1400" dirty="0">
                <a:latin typeface="STXinwei" panose="02010800040101010101" pitchFamily="2" charset="-122"/>
                <a:ea typeface="STXinwei" panose="02010800040101010101" pitchFamily="2" charset="-122"/>
              </a:rPr>
              <a:t>，保证在有限运行时间和空间内得到决策结果。</a:t>
            </a:r>
            <a:endParaRPr lang="en-US" sz="1400" dirty="0">
              <a:latin typeface="STXinwei" panose="02010800040101010101" pitchFamily="2" charset="-122"/>
              <a:ea typeface="STXinwei" panose="02010800040101010101" pitchFamily="2" charset="-122"/>
            </a:endParaRPr>
          </a:p>
        </p:txBody>
      </p:sp>
      <p:sp>
        <p:nvSpPr>
          <p:cNvPr id="21" name="TextBox 20">
            <a:extLst>
              <a:ext uri="{FF2B5EF4-FFF2-40B4-BE49-F238E27FC236}">
                <a16:creationId xmlns:a16="http://schemas.microsoft.com/office/drawing/2014/main" id="{0625AD22-10BE-D44B-9649-47AC81A1308D}"/>
              </a:ext>
            </a:extLst>
          </p:cNvPr>
          <p:cNvSpPr txBox="1"/>
          <p:nvPr/>
        </p:nvSpPr>
        <p:spPr>
          <a:xfrm>
            <a:off x="4284214" y="2476840"/>
            <a:ext cx="3616620" cy="523220"/>
          </a:xfrm>
          <a:prstGeom prst="rect">
            <a:avLst/>
          </a:prstGeom>
          <a:noFill/>
        </p:spPr>
        <p:txBody>
          <a:bodyPr wrap="square" rtlCol="0">
            <a:spAutoFit/>
          </a:bodyPr>
          <a:lstStyle/>
          <a:p>
            <a:pPr algn="ctr"/>
            <a:r>
              <a:rPr lang="en-US" sz="1400" dirty="0" err="1">
                <a:latin typeface="STXinwei" panose="02010800040101010101" pitchFamily="2" charset="-122"/>
                <a:ea typeface="STXinwei" panose="02010800040101010101" pitchFamily="2" charset="-122"/>
              </a:rPr>
              <a:t>语义的精准性</a:t>
            </a:r>
            <a:r>
              <a:rPr lang="zh-CN" altLang="en-US" sz="1400" dirty="0">
                <a:latin typeface="STXinwei" panose="02010800040101010101" pitchFamily="2" charset="-122"/>
                <a:ea typeface="STXinwei" panose="02010800040101010101" pitchFamily="2" charset="-122"/>
              </a:rPr>
              <a:t>决定假阴性或假阳性判断谬误是否出现。</a:t>
            </a:r>
            <a:endParaRPr lang="en-US" sz="1400" dirty="0">
              <a:latin typeface="STXinwei" panose="02010800040101010101" pitchFamily="2" charset="-122"/>
              <a:ea typeface="STXinwei" panose="02010800040101010101" pitchFamily="2" charset="-122"/>
            </a:endParaRPr>
          </a:p>
        </p:txBody>
      </p:sp>
    </p:spTree>
    <p:extLst>
      <p:ext uri="{BB962C8B-B14F-4D97-AF65-F5344CB8AC3E}">
        <p14:creationId xmlns:p14="http://schemas.microsoft.com/office/powerpoint/2010/main" val="235209831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93" name="标题 1"/>
          <p:cNvSpPr txBox="1">
            <a:spLocks noGrp="1"/>
          </p:cNvSpPr>
          <p:nvPr>
            <p:ph type="title"/>
          </p:nvPr>
        </p:nvSpPr>
        <p:spPr>
          <a:xfrm>
            <a:off x="608380" y="216091"/>
            <a:ext cx="10980002" cy="468002"/>
          </a:xfrm>
          <a:prstGeom prst="rect">
            <a:avLst/>
          </a:prstGeom>
        </p:spPr>
        <p:txBody>
          <a:bodyPr/>
          <a:lstStyle>
            <a:lvl1pPr defTabSz="841247">
              <a:defRPr sz="2024" b="1">
                <a:latin typeface="微软雅黑"/>
                <a:ea typeface="微软雅黑"/>
                <a:cs typeface="微软雅黑"/>
                <a:sym typeface="微软雅黑"/>
              </a:defRPr>
            </a:lvl1pPr>
          </a:lstStyle>
          <a:p>
            <a:pPr algn="ctr"/>
            <a:r>
              <a:rPr sz="2400" dirty="0" err="1">
                <a:latin typeface="STXinwei" panose="02010800040101010101" pitchFamily="2" charset="-122"/>
                <a:ea typeface="STXinwei" panose="02010800040101010101" pitchFamily="2" charset="-122"/>
              </a:rPr>
              <a:t>系统代数AoS的应用案例</a:t>
            </a:r>
            <a:r>
              <a:rPr sz="2400" dirty="0">
                <a:latin typeface="STXinwei" panose="02010800040101010101" pitchFamily="2" charset="-122"/>
                <a:ea typeface="STXinwei" panose="02010800040101010101" pitchFamily="2" charset="-122"/>
              </a:rPr>
              <a:t>：</a:t>
            </a:r>
          </a:p>
        </p:txBody>
      </p:sp>
      <p:sp>
        <p:nvSpPr>
          <p:cNvPr id="4" name="内容占位符 2">
            <a:extLst>
              <a:ext uri="{FF2B5EF4-FFF2-40B4-BE49-F238E27FC236}">
                <a16:creationId xmlns:a16="http://schemas.microsoft.com/office/drawing/2014/main" id="{3A8484FB-F225-5C40-82F3-49ED87CA06AC}"/>
              </a:ext>
            </a:extLst>
          </p:cNvPr>
          <p:cNvSpPr txBox="1">
            <a:spLocks/>
          </p:cNvSpPr>
          <p:nvPr/>
        </p:nvSpPr>
        <p:spPr bwMode="auto">
          <a:xfrm>
            <a:off x="793998" y="792656"/>
            <a:ext cx="11188176" cy="5849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386" tIns="45692" rIns="91386" bIns="45692" numCol="1" anchor="t" anchorCtr="0" compatLnSpc="1">
            <a:prstTxWarp prst="textNoShape">
              <a:avLst/>
            </a:prstTxWarp>
          </a:bodyPr>
          <a:lst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a:lstStyle>
          <a:p>
            <a:r>
              <a:rPr lang="en-US" altLang="zh-CN" sz="1800" kern="0" dirty="0">
                <a:solidFill>
                  <a:schemeClr val="tx1"/>
                </a:solidFill>
                <a:latin typeface="STXinwei" panose="02010800040101010101" pitchFamily="2" charset="-122"/>
                <a:ea typeface="STXinwei" panose="02010800040101010101" pitchFamily="2" charset="-122"/>
              </a:rPr>
              <a:t>MIT </a:t>
            </a:r>
            <a:r>
              <a:rPr lang="zh-TW" altLang="en-US" sz="1800" kern="0" dirty="0">
                <a:solidFill>
                  <a:schemeClr val="tx1"/>
                </a:solidFill>
                <a:latin typeface="STXinwei" panose="02010800040101010101" pitchFamily="2" charset="-122"/>
                <a:ea typeface="STXinwei" panose="02010800040101010101" pitchFamily="2" charset="-122"/>
              </a:rPr>
              <a:t>用 </a:t>
            </a:r>
            <a:r>
              <a:rPr lang="en-US" altLang="zh-CN" sz="1800" kern="0" dirty="0" err="1">
                <a:solidFill>
                  <a:schemeClr val="tx1"/>
                </a:solidFill>
                <a:latin typeface="STXinwei" panose="02010800040101010101" pitchFamily="2" charset="-122"/>
                <a:ea typeface="STXinwei" panose="02010800040101010101" pitchFamily="2" charset="-122"/>
              </a:rPr>
              <a:t>AoS</a:t>
            </a:r>
            <a:r>
              <a:rPr lang="zh-TW" altLang="en-US" sz="1800" kern="0" dirty="0">
                <a:solidFill>
                  <a:schemeClr val="tx1"/>
                </a:solidFill>
                <a:latin typeface="STXinwei" panose="02010800040101010101" pitchFamily="2" charset="-122"/>
                <a:ea typeface="STXinwei" panose="02010800040101010101" pitchFamily="2" charset="-122"/>
              </a:rPr>
              <a:t>击败波音公司</a:t>
            </a:r>
            <a:r>
              <a:rPr lang="en-US" altLang="zh-TW" sz="1800" kern="0" dirty="0">
                <a:solidFill>
                  <a:schemeClr val="tx1"/>
                </a:solidFill>
                <a:latin typeface="STXinwei" panose="02010800040101010101" pitchFamily="2" charset="-122"/>
                <a:ea typeface="STXinwei" panose="02010800040101010101" pitchFamily="2" charset="-122"/>
              </a:rPr>
              <a:t>(</a:t>
            </a:r>
            <a:r>
              <a:rPr lang="en-US" altLang="zh-CN" sz="1800" kern="0" dirty="0">
                <a:solidFill>
                  <a:schemeClr val="tx1"/>
                </a:solidFill>
                <a:latin typeface="STXinwei" panose="02010800040101010101" pitchFamily="2" charset="-122"/>
                <a:ea typeface="STXinwei" panose="02010800040101010101" pitchFamily="2" charset="-122"/>
              </a:rPr>
              <a:t>Boeing)</a:t>
            </a:r>
            <a:r>
              <a:rPr lang="zh-TW" altLang="en-US" sz="1800" kern="0" dirty="0">
                <a:solidFill>
                  <a:schemeClr val="tx1"/>
                </a:solidFill>
                <a:latin typeface="STXinwei" panose="02010800040101010101" pitchFamily="2" charset="-122"/>
                <a:ea typeface="STXinwei" panose="02010800040101010101" pitchFamily="2" charset="-122"/>
              </a:rPr>
              <a:t>争取到了</a:t>
            </a:r>
            <a:r>
              <a:rPr lang="en-US" altLang="zh-CN" sz="1800" kern="0" dirty="0">
                <a:solidFill>
                  <a:schemeClr val="tx1"/>
                </a:solidFill>
                <a:latin typeface="STXinwei" panose="02010800040101010101" pitchFamily="2" charset="-122"/>
                <a:ea typeface="STXinwei" panose="02010800040101010101" pitchFamily="2" charset="-122"/>
              </a:rPr>
              <a:t>NASA</a:t>
            </a:r>
            <a:r>
              <a:rPr lang="zh-TW" altLang="en-US" sz="1800" kern="0" dirty="0">
                <a:solidFill>
                  <a:schemeClr val="tx1"/>
                </a:solidFill>
                <a:latin typeface="STXinwei" panose="02010800040101010101" pitchFamily="2" charset="-122"/>
                <a:ea typeface="STXinwei" panose="02010800040101010101" pitchFamily="2" charset="-122"/>
              </a:rPr>
              <a:t>的两年科研项目</a:t>
            </a:r>
            <a:endParaRPr lang="en-US" altLang="zh-TW" sz="1800" kern="0" dirty="0">
              <a:solidFill>
                <a:schemeClr val="tx1"/>
              </a:solidFill>
              <a:latin typeface="STXinwei" panose="02010800040101010101" pitchFamily="2" charset="-122"/>
              <a:ea typeface="STXinwei" panose="02010800040101010101" pitchFamily="2" charset="-122"/>
            </a:endParaRPr>
          </a:p>
          <a:p>
            <a:pPr lvl="1"/>
            <a:r>
              <a:rPr lang="en-US" altLang="zh-TW" sz="1800" kern="0" dirty="0">
                <a:latin typeface="STXinwei" panose="02010800040101010101" pitchFamily="2" charset="-122"/>
                <a:ea typeface="STXinwei" panose="02010800040101010101" pitchFamily="2" charset="-122"/>
              </a:rPr>
              <a:t>NASA</a:t>
            </a:r>
            <a:r>
              <a:rPr lang="zh-TW" altLang="en-US" sz="1800" kern="0" dirty="0">
                <a:latin typeface="STXinwei" panose="02010800040101010101" pitchFamily="2" charset="-122"/>
                <a:ea typeface="STXinwei" panose="02010800040101010101" pitchFamily="2" charset="-122"/>
              </a:rPr>
              <a:t>载人太空飞行办公室</a:t>
            </a:r>
            <a:r>
              <a:rPr lang="zh-CN" altLang="en-US" sz="1800" kern="0" dirty="0">
                <a:latin typeface="STXinwei" panose="02010800040101010101" pitchFamily="2" charset="-122"/>
                <a:ea typeface="STXinwei" panose="02010800040101010101" pitchFamily="2" charset="-122"/>
              </a:rPr>
              <a:t>：</a:t>
            </a:r>
            <a:r>
              <a:rPr lang="en-US" altLang="zh-CN" sz="1800" kern="0" dirty="0">
                <a:latin typeface="STXinwei" panose="02010800040101010101" pitchFamily="2" charset="-122"/>
                <a:ea typeface="STXinwei" panose="02010800040101010101" pitchFamily="2" charset="-122"/>
              </a:rPr>
              <a:t>2030</a:t>
            </a:r>
            <a:r>
              <a:rPr lang="zh-CN" altLang="en-US" sz="1800" kern="0" dirty="0">
                <a:latin typeface="STXinwei" panose="02010800040101010101" pitchFamily="2" charset="-122"/>
                <a:ea typeface="STXinwei" panose="02010800040101010101" pitchFamily="2" charset="-122"/>
              </a:rPr>
              <a:t>年从地球到</a:t>
            </a:r>
            <a:r>
              <a:rPr lang="zh-TW" altLang="en-US" sz="1800" kern="0" dirty="0">
                <a:latin typeface="STXinwei" panose="02010800040101010101" pitchFamily="2" charset="-122"/>
                <a:ea typeface="STXinwei" panose="02010800040101010101" pitchFamily="2" charset="-122"/>
              </a:rPr>
              <a:t>火星的任务设计计划</a:t>
            </a:r>
            <a:endParaRPr lang="en-US" altLang="zh-TW" sz="1800" kern="0" dirty="0">
              <a:latin typeface="STXinwei" panose="02010800040101010101" pitchFamily="2" charset="-122"/>
              <a:ea typeface="STXinwei" panose="02010800040101010101" pitchFamily="2" charset="-122"/>
            </a:endParaRPr>
          </a:p>
          <a:p>
            <a:pPr lvl="1"/>
            <a:r>
              <a:rPr lang="zh-TW" altLang="en-US" sz="1800" kern="0" dirty="0">
                <a:latin typeface="STXinwei" panose="02010800040101010101" pitchFamily="2" charset="-122"/>
                <a:ea typeface="STXinwei" panose="02010800040101010101" pitchFamily="2" charset="-122"/>
              </a:rPr>
              <a:t>与协调陆海空三军联合任务的决策博弈方法</a:t>
            </a:r>
            <a:endParaRPr lang="zh-TW" altLang="en-US" sz="1800" kern="0" dirty="0">
              <a:solidFill>
                <a:schemeClr val="tx1"/>
              </a:solidFill>
              <a:latin typeface="STXinwei" panose="02010800040101010101" pitchFamily="2" charset="-122"/>
              <a:ea typeface="STXinwei" panose="02010800040101010101" pitchFamily="2" charset="-122"/>
            </a:endParaRPr>
          </a:p>
          <a:p>
            <a:r>
              <a:rPr lang="en-US" altLang="zh-CN" sz="1800" kern="0" dirty="0" err="1">
                <a:solidFill>
                  <a:schemeClr val="tx1"/>
                </a:solidFill>
                <a:latin typeface="STXinwei" panose="02010800040101010101" pitchFamily="2" charset="-122"/>
                <a:ea typeface="STXinwei" panose="02010800040101010101" pitchFamily="2" charset="-122"/>
              </a:rPr>
              <a:t>AoS</a:t>
            </a:r>
            <a:r>
              <a:rPr lang="zh-TW" altLang="en-US" sz="1800" kern="0" dirty="0">
                <a:solidFill>
                  <a:schemeClr val="tx1"/>
                </a:solidFill>
                <a:latin typeface="STXinwei" panose="02010800040101010101" pitchFamily="2" charset="-122"/>
                <a:ea typeface="STXinwei" panose="02010800040101010101" pitchFamily="2" charset="-122"/>
              </a:rPr>
              <a:t>的开发团队，成立了</a:t>
            </a:r>
            <a:r>
              <a:rPr lang="en-US" altLang="zh-CN" sz="1800" kern="0" dirty="0" err="1">
                <a:solidFill>
                  <a:schemeClr val="tx1"/>
                </a:solidFill>
                <a:latin typeface="STXinwei" panose="02010800040101010101" pitchFamily="2" charset="-122"/>
                <a:ea typeface="STXinwei" panose="02010800040101010101" pitchFamily="2" charset="-122"/>
              </a:rPr>
              <a:t>DataXu.com</a:t>
            </a:r>
            <a:r>
              <a:rPr lang="en-US" altLang="zh-CN" sz="1800" kern="0" dirty="0">
                <a:solidFill>
                  <a:schemeClr val="tx1"/>
                </a:solidFill>
                <a:latin typeface="STXinwei" panose="02010800040101010101" pitchFamily="2" charset="-122"/>
                <a:ea typeface="STXinwei" panose="02010800040101010101" pitchFamily="2" charset="-122"/>
              </a:rPr>
              <a:t> </a:t>
            </a:r>
            <a:r>
              <a:rPr lang="zh-CN" altLang="en-US" sz="1800" kern="0" dirty="0">
                <a:solidFill>
                  <a:schemeClr val="tx1"/>
                </a:solidFill>
                <a:latin typeface="STXinwei" panose="02010800040101010101" pitchFamily="2" charset="-122"/>
                <a:ea typeface="STXinwei" panose="02010800040101010101" pitchFamily="2" charset="-122"/>
              </a:rPr>
              <a:t>（</a:t>
            </a:r>
            <a:r>
              <a:rPr lang="zh-TW" altLang="en-US" sz="1800" kern="0" dirty="0">
                <a:solidFill>
                  <a:schemeClr val="tx1"/>
                </a:solidFill>
                <a:latin typeface="STXinwei" panose="02010800040101010101" pitchFamily="2" charset="-122"/>
                <a:ea typeface="STXinwei" panose="02010800040101010101" pitchFamily="2" charset="-122"/>
              </a:rPr>
              <a:t>后来卖给了 </a:t>
            </a:r>
            <a:r>
              <a:rPr lang="en-US" altLang="zh-CN" sz="1800" kern="0" dirty="0" err="1">
                <a:solidFill>
                  <a:schemeClr val="tx1"/>
                </a:solidFill>
                <a:latin typeface="STXinwei" panose="02010800040101010101" pitchFamily="2" charset="-122"/>
                <a:ea typeface="STXinwei" panose="02010800040101010101" pitchFamily="2" charset="-122"/>
              </a:rPr>
              <a:t>Roku.com</a:t>
            </a:r>
            <a:r>
              <a:rPr lang="en-US" altLang="zh-CN" sz="1800" kern="0" dirty="0">
                <a:solidFill>
                  <a:schemeClr val="tx1"/>
                </a:solidFill>
                <a:latin typeface="STXinwei" panose="02010800040101010101" pitchFamily="2" charset="-122"/>
                <a:ea typeface="STXinwei" panose="02010800040101010101" pitchFamily="2" charset="-122"/>
              </a:rPr>
              <a:t> </a:t>
            </a:r>
            <a:r>
              <a:rPr lang="zh-CN" altLang="en-US" sz="1800" kern="0" dirty="0">
                <a:solidFill>
                  <a:schemeClr val="tx1"/>
                </a:solidFill>
                <a:latin typeface="STXinwei" panose="02010800040101010101" pitchFamily="2" charset="-122"/>
                <a:ea typeface="STXinwei" panose="02010800040101010101" pitchFamily="2" charset="-122"/>
              </a:rPr>
              <a:t>），</a:t>
            </a:r>
            <a:r>
              <a:rPr lang="zh-TW" altLang="en-US" sz="1800" kern="0" dirty="0">
                <a:solidFill>
                  <a:schemeClr val="tx1"/>
                </a:solidFill>
                <a:latin typeface="STXinwei" panose="02010800040101010101" pitchFamily="2" charset="-122"/>
                <a:ea typeface="STXinwei" panose="02010800040101010101" pitchFamily="2" charset="-122"/>
              </a:rPr>
              <a:t>专注在移动终端广告投放的应用领域，建立了实时广告领域的信息交易标准语言</a:t>
            </a:r>
            <a:r>
              <a:rPr lang="zh-CN" altLang="en-US" sz="1800" kern="0" dirty="0">
                <a:solidFill>
                  <a:schemeClr val="tx1"/>
                </a:solidFill>
                <a:latin typeface="STXinwei" panose="02010800040101010101" pitchFamily="2" charset="-122"/>
                <a:ea typeface="STXinwei" panose="02010800040101010101" pitchFamily="2" charset="-122"/>
              </a:rPr>
              <a:t>。</a:t>
            </a:r>
            <a:endParaRPr lang="en-US" altLang="zh-CN" sz="1800" kern="0" dirty="0">
              <a:solidFill>
                <a:schemeClr val="tx1"/>
              </a:solidFill>
              <a:latin typeface="STXinwei" panose="02010800040101010101" pitchFamily="2" charset="-122"/>
              <a:ea typeface="STXinwei" panose="02010800040101010101" pitchFamily="2" charset="-122"/>
            </a:endParaRPr>
          </a:p>
          <a:p>
            <a:r>
              <a:rPr lang="zh-TW" altLang="en-US" sz="1800" kern="0" dirty="0">
                <a:solidFill>
                  <a:schemeClr val="tx1"/>
                </a:solidFill>
                <a:latin typeface="STXinwei" panose="02010800040101010101" pitchFamily="2" charset="-122"/>
                <a:ea typeface="STXinwei" panose="02010800040101010101" pitchFamily="2" charset="-122"/>
              </a:rPr>
              <a:t>嫁接多种数据格式的生成代码</a:t>
            </a:r>
            <a:r>
              <a:rPr lang="zh-CN" altLang="en-US" sz="1800" kern="0" dirty="0">
                <a:solidFill>
                  <a:schemeClr val="tx1"/>
                </a:solidFill>
                <a:latin typeface="STXinwei" panose="02010800040101010101" pitchFamily="2" charset="-122"/>
                <a:ea typeface="STXinwei" panose="02010800040101010101" pitchFamily="2" charset="-122"/>
              </a:rPr>
              <a:t>，</a:t>
            </a:r>
            <a:r>
              <a:rPr lang="zh-TW" altLang="en-US" sz="1800" kern="0" dirty="0">
                <a:solidFill>
                  <a:schemeClr val="tx1"/>
                </a:solidFill>
                <a:latin typeface="STXinwei" panose="02010800040101010101" pitchFamily="2" charset="-122"/>
                <a:ea typeface="STXinwei" panose="02010800040101010101" pitchFamily="2" charset="-122"/>
              </a:rPr>
              <a:t>论证了从路径规划</a:t>
            </a:r>
            <a:r>
              <a:rPr lang="zh-CN" altLang="en-US" sz="1800" kern="0" dirty="0">
                <a:solidFill>
                  <a:schemeClr val="tx1"/>
                </a:solidFill>
                <a:latin typeface="STXinwei" panose="02010800040101010101" pitchFamily="2" charset="-122"/>
                <a:ea typeface="STXinwei" panose="02010800040101010101" pitchFamily="2" charset="-122"/>
              </a:rPr>
              <a:t>、室内设计布局、能源战略布局等</a:t>
            </a:r>
            <a:r>
              <a:rPr lang="zh-TW" altLang="en-US" sz="1800" kern="0" dirty="0">
                <a:solidFill>
                  <a:schemeClr val="tx1"/>
                </a:solidFill>
                <a:latin typeface="STXinwei" panose="02010800040101010101" pitchFamily="2" charset="-122"/>
                <a:ea typeface="STXinwei" panose="02010800040101010101" pitchFamily="2" charset="-122"/>
              </a:rPr>
              <a:t>复杂系统设计任务</a:t>
            </a:r>
            <a:r>
              <a:rPr lang="zh-CN" altLang="en-US" sz="1800" kern="0" dirty="0">
                <a:solidFill>
                  <a:schemeClr val="tx1"/>
                </a:solidFill>
                <a:latin typeface="STXinwei" panose="02010800040101010101" pitchFamily="2" charset="-122"/>
                <a:ea typeface="STXinwei" panose="02010800040101010101" pitchFamily="2" charset="-122"/>
              </a:rPr>
              <a:t>，均</a:t>
            </a:r>
            <a:r>
              <a:rPr lang="zh-TW" altLang="en-US" sz="1800" kern="0" dirty="0">
                <a:solidFill>
                  <a:schemeClr val="tx1"/>
                </a:solidFill>
                <a:latin typeface="STXinwei" panose="02010800040101010101" pitchFamily="2" charset="-122"/>
                <a:ea typeface="STXinwei" panose="02010800040101010101" pitchFamily="2" charset="-122"/>
              </a:rPr>
              <a:t>可以通过</a:t>
            </a:r>
            <a:r>
              <a:rPr lang="zh-CN" altLang="en-US" sz="1800" kern="0" dirty="0">
                <a:solidFill>
                  <a:schemeClr val="tx1"/>
                </a:solidFill>
                <a:latin typeface="STXinwei" panose="02010800040101010101" pitchFamily="2" charset="-122"/>
                <a:ea typeface="STXinwei" panose="02010800040101010101" pitchFamily="2" charset="-122"/>
              </a:rPr>
              <a:t> </a:t>
            </a:r>
            <a:r>
              <a:rPr lang="en-US" altLang="zh-CN" sz="1800" kern="0" dirty="0" err="1">
                <a:solidFill>
                  <a:schemeClr val="tx1"/>
                </a:solidFill>
                <a:latin typeface="STXinwei" panose="02010800040101010101" pitchFamily="2" charset="-122"/>
                <a:ea typeface="STXinwei" panose="02010800040101010101" pitchFamily="2" charset="-122"/>
              </a:rPr>
              <a:t>AoS</a:t>
            </a:r>
            <a:r>
              <a:rPr lang="zh-TW" altLang="en-US" sz="1800" kern="0" dirty="0">
                <a:solidFill>
                  <a:schemeClr val="tx1"/>
                </a:solidFill>
                <a:latin typeface="STXinwei" panose="02010800040101010101" pitchFamily="2" charset="-122"/>
                <a:ea typeface="STXinwei" panose="02010800040101010101" pitchFamily="2" charset="-122"/>
              </a:rPr>
              <a:t>来自动生成设计方案，</a:t>
            </a:r>
          </a:p>
          <a:p>
            <a:r>
              <a:rPr lang="zh-TW" altLang="en-US" sz="1800" kern="0" dirty="0">
                <a:solidFill>
                  <a:schemeClr val="tx1"/>
                </a:solidFill>
                <a:latin typeface="STXinwei" panose="02010800040101010101" pitchFamily="2" charset="-122"/>
                <a:ea typeface="STXinwei" panose="02010800040101010101" pitchFamily="2" charset="-122"/>
              </a:rPr>
              <a:t>基于</a:t>
            </a:r>
            <a:r>
              <a:rPr lang="en-US" altLang="zh-TW" sz="1800" kern="0" dirty="0" err="1">
                <a:solidFill>
                  <a:schemeClr val="tx1"/>
                </a:solidFill>
                <a:latin typeface="STXinwei" panose="02010800040101010101" pitchFamily="2" charset="-122"/>
                <a:ea typeface="STXinwei" panose="02010800040101010101" pitchFamily="2" charset="-122"/>
              </a:rPr>
              <a:t>AoS</a:t>
            </a:r>
            <a:r>
              <a:rPr lang="zh-TW" altLang="en-US" sz="1800" kern="0" dirty="0">
                <a:solidFill>
                  <a:schemeClr val="tx1"/>
                </a:solidFill>
                <a:latin typeface="STXinwei" panose="02010800040101010101" pitchFamily="2" charset="-122"/>
                <a:ea typeface="STXinwei" panose="02010800040101010101" pitchFamily="2" charset="-122"/>
              </a:rPr>
              <a:t>开发了超越学科界限的认知基础课程与系统集成学习方法论</a:t>
            </a:r>
            <a:r>
              <a:rPr lang="zh-CN" altLang="en-US" sz="1800" kern="0" dirty="0">
                <a:solidFill>
                  <a:schemeClr val="tx1"/>
                </a:solidFill>
                <a:latin typeface="STXinwei" panose="02010800040101010101" pitchFamily="2" charset="-122"/>
                <a:ea typeface="STXinwei" panose="02010800040101010101" pitchFamily="2" charset="-122"/>
              </a:rPr>
              <a:t>，</a:t>
            </a:r>
            <a:r>
              <a:rPr lang="en-US" altLang="zh-CN" sz="1800" kern="0" dirty="0">
                <a:solidFill>
                  <a:schemeClr val="tx1"/>
                </a:solidFill>
                <a:latin typeface="STXinwei" panose="02010800040101010101" pitchFamily="2" charset="-122"/>
                <a:ea typeface="STXinwei" panose="02010800040101010101" pitchFamily="2" charset="-122"/>
              </a:rPr>
              <a:t>Extreme Learning Process</a:t>
            </a:r>
            <a:r>
              <a:rPr lang="zh-CN" altLang="en-US" sz="1800" kern="0" dirty="0">
                <a:solidFill>
                  <a:schemeClr val="tx1"/>
                </a:solidFill>
                <a:latin typeface="STXinwei" panose="02010800040101010101" pitchFamily="2" charset="-122"/>
                <a:ea typeface="STXinwei" panose="02010800040101010101" pitchFamily="2" charset="-122"/>
              </a:rPr>
              <a:t> （</a:t>
            </a:r>
            <a:r>
              <a:rPr lang="en-US" altLang="zh-CN" sz="1800" kern="0" dirty="0">
                <a:solidFill>
                  <a:schemeClr val="tx1"/>
                </a:solidFill>
                <a:latin typeface="STXinwei" panose="02010800040101010101" pitchFamily="2" charset="-122"/>
                <a:ea typeface="STXinwei" panose="02010800040101010101" pitchFamily="2" charset="-122"/>
              </a:rPr>
              <a:t>XLP</a:t>
            </a:r>
            <a:r>
              <a:rPr lang="zh-CN" altLang="en-US" sz="1800" kern="0" dirty="0">
                <a:solidFill>
                  <a:schemeClr val="tx1"/>
                </a:solidFill>
                <a:latin typeface="STXinwei" panose="02010800040101010101" pitchFamily="2" charset="-122"/>
                <a:ea typeface="STXinwei" panose="02010800040101010101" pitchFamily="2" charset="-122"/>
              </a:rPr>
              <a:t>）</a:t>
            </a:r>
            <a:endParaRPr lang="en-US" altLang="zh-CN" sz="1800" kern="0" dirty="0">
              <a:solidFill>
                <a:schemeClr val="tx1"/>
              </a:solidFill>
              <a:latin typeface="STXinwei" panose="02010800040101010101" pitchFamily="2" charset="-122"/>
              <a:ea typeface="STXinwei" panose="02010800040101010101" pitchFamily="2" charset="-122"/>
            </a:endParaRPr>
          </a:p>
          <a:p>
            <a:pPr lvl="1"/>
            <a:r>
              <a:rPr lang="zh-CN" altLang="en-US" sz="1800" kern="0" dirty="0">
                <a:latin typeface="STXinwei" panose="02010800040101010101" pitchFamily="2" charset="-122"/>
                <a:ea typeface="STXinwei" panose="02010800040101010101" pitchFamily="2" charset="-122"/>
              </a:rPr>
              <a:t>并为此获得多个国家与国际教学成果奖项</a:t>
            </a:r>
            <a:r>
              <a:rPr lang="en-US" altLang="zh-CN" sz="1800" kern="0" dirty="0">
                <a:latin typeface="STXinwei" panose="02010800040101010101" pitchFamily="2" charset="-122"/>
                <a:ea typeface="STXinwei" panose="02010800040101010101" pitchFamily="2" charset="-122"/>
              </a:rPr>
              <a:t>, QS Star 2004, UNESCO</a:t>
            </a:r>
            <a:r>
              <a:rPr lang="zh-CN" altLang="en-US" sz="1800" kern="0" dirty="0">
                <a:latin typeface="STXinwei" panose="02010800040101010101" pitchFamily="2" charset="-122"/>
                <a:ea typeface="STXinwei" panose="02010800040101010101" pitchFamily="2" charset="-122"/>
              </a:rPr>
              <a:t> </a:t>
            </a:r>
            <a:r>
              <a:rPr lang="en-US" altLang="zh-CN" sz="1800" kern="0" dirty="0">
                <a:latin typeface="STXinwei" panose="02010800040101010101" pitchFamily="2" charset="-122"/>
                <a:ea typeface="STXinwei" panose="02010800040101010101" pitchFamily="2" charset="-122"/>
              </a:rPr>
              <a:t>IITE, </a:t>
            </a:r>
            <a:r>
              <a:rPr lang="zh-CN" altLang="en-US" sz="1800" kern="0" dirty="0">
                <a:latin typeface="STXinwei" panose="02010800040101010101" pitchFamily="2" charset="-122"/>
                <a:ea typeface="STXinwei" panose="02010800040101010101" pitchFamily="2" charset="-122"/>
              </a:rPr>
              <a:t>宝钢教育成果奖等</a:t>
            </a:r>
            <a:endParaRPr lang="en-US" altLang="zh-CN" sz="1800" kern="0" dirty="0">
              <a:solidFill>
                <a:schemeClr val="tx1"/>
              </a:solidFill>
              <a:latin typeface="STXinwei" panose="02010800040101010101" pitchFamily="2" charset="-122"/>
              <a:ea typeface="STXinwei" panose="02010800040101010101" pitchFamily="2" charset="-122"/>
            </a:endParaRPr>
          </a:p>
          <a:p>
            <a:r>
              <a:rPr lang="en-US" altLang="zh-TW" sz="1800" kern="0" dirty="0" err="1">
                <a:solidFill>
                  <a:schemeClr val="tx1"/>
                </a:solidFill>
                <a:latin typeface="STXinwei" panose="02010800040101010101" pitchFamily="2" charset="-122"/>
                <a:ea typeface="STXinwei" panose="02010800040101010101" pitchFamily="2" charset="-122"/>
              </a:rPr>
              <a:t>AoS</a:t>
            </a:r>
            <a:r>
              <a:rPr lang="zh-TW" altLang="en-US" sz="1800" kern="0" dirty="0">
                <a:solidFill>
                  <a:schemeClr val="tx1"/>
                </a:solidFill>
                <a:latin typeface="STXinwei" panose="02010800040101010101" pitchFamily="2" charset="-122"/>
                <a:ea typeface="STXinwei" panose="02010800040101010101" pitchFamily="2" charset="-122"/>
              </a:rPr>
              <a:t>将以个人知识容器（</a:t>
            </a:r>
            <a:r>
              <a:rPr lang="en-US" altLang="zh-TW" sz="1800" kern="0" dirty="0">
                <a:solidFill>
                  <a:schemeClr val="tx1"/>
                </a:solidFill>
                <a:latin typeface="STXinwei" panose="02010800040101010101" pitchFamily="2" charset="-122"/>
                <a:ea typeface="STXinwei" panose="02010800040101010101" pitchFamily="2" charset="-122"/>
              </a:rPr>
              <a:t>Personal Knowledge Container, PKC</a:t>
            </a:r>
            <a:r>
              <a:rPr lang="zh-TW" altLang="en-US" sz="1800" kern="0" dirty="0">
                <a:solidFill>
                  <a:schemeClr val="tx1"/>
                </a:solidFill>
                <a:latin typeface="STXinwei" panose="02010800040101010101" pitchFamily="2" charset="-122"/>
                <a:ea typeface="STXinwei" panose="02010800040101010101" pitchFamily="2" charset="-122"/>
              </a:rPr>
              <a:t>）的分布式计算资源治理模式</a:t>
            </a:r>
            <a:r>
              <a:rPr lang="zh-CN" altLang="en-US" sz="1800" kern="0" dirty="0">
                <a:solidFill>
                  <a:schemeClr val="tx1"/>
                </a:solidFill>
                <a:latin typeface="STXinwei" panose="02010800040101010101" pitchFamily="2" charset="-122"/>
                <a:ea typeface="STXinwei" panose="02010800040101010101" pitchFamily="2" charset="-122"/>
              </a:rPr>
              <a:t>，让各种计算服务和数据内容，</a:t>
            </a:r>
            <a:r>
              <a:rPr lang="zh-TW" altLang="en-US" sz="1800" kern="0" dirty="0">
                <a:solidFill>
                  <a:schemeClr val="tx1"/>
                </a:solidFill>
                <a:latin typeface="STXinwei" panose="02010800040101010101" pitchFamily="2" charset="-122"/>
                <a:ea typeface="STXinwei" panose="02010800040101010101" pitchFamily="2" charset="-122"/>
              </a:rPr>
              <a:t>能</a:t>
            </a:r>
            <a:r>
              <a:rPr lang="zh-TW" altLang="en-US" sz="1800" kern="0" dirty="0">
                <a:solidFill>
                  <a:srgbClr val="FF0000"/>
                </a:solidFill>
                <a:latin typeface="STXinwei" panose="02010800040101010101" pitchFamily="2" charset="-122"/>
                <a:ea typeface="STXinwei" panose="02010800040101010101" pitchFamily="2" charset="-122"/>
              </a:rPr>
              <a:t>可靠</a:t>
            </a:r>
            <a:r>
              <a:rPr lang="zh-CN" altLang="en-US" sz="1800" kern="0" dirty="0">
                <a:solidFill>
                  <a:schemeClr val="tx1"/>
                </a:solidFill>
                <a:latin typeface="STXinwei" panose="02010800040101010101" pitchFamily="2" charset="-122"/>
                <a:ea typeface="STXinwei" panose="02010800040101010101" pitchFamily="2" charset="-122"/>
              </a:rPr>
              <a:t>、</a:t>
            </a:r>
            <a:r>
              <a:rPr lang="zh-TW" altLang="en-US" sz="1800" kern="0" dirty="0">
                <a:solidFill>
                  <a:srgbClr val="FF0000"/>
                </a:solidFill>
                <a:latin typeface="STXinwei" panose="02010800040101010101" pitchFamily="2" charset="-122"/>
                <a:ea typeface="STXinwei" panose="02010800040101010101" pitchFamily="2" charset="-122"/>
              </a:rPr>
              <a:t>精确</a:t>
            </a:r>
            <a:r>
              <a:rPr lang="zh-TW" altLang="en-US" sz="1800" kern="0" dirty="0">
                <a:solidFill>
                  <a:schemeClr val="tx1"/>
                </a:solidFill>
                <a:latin typeface="STXinwei" panose="02010800040101010101" pitchFamily="2" charset="-122"/>
                <a:ea typeface="STXinwei" panose="02010800040101010101" pitchFamily="2" charset="-122"/>
              </a:rPr>
              <a:t>并</a:t>
            </a:r>
            <a:r>
              <a:rPr lang="zh-TW" altLang="en-US" sz="1800" kern="0" dirty="0">
                <a:solidFill>
                  <a:srgbClr val="FF0000"/>
                </a:solidFill>
                <a:latin typeface="STXinwei" panose="02010800040101010101" pitchFamily="2" charset="-122"/>
                <a:ea typeface="STXinwei" panose="02010800040101010101" pitchFamily="2" charset="-122"/>
              </a:rPr>
              <a:t>即时</a:t>
            </a:r>
            <a:r>
              <a:rPr lang="zh-TW" altLang="en-US" sz="1800" kern="0" dirty="0">
                <a:solidFill>
                  <a:schemeClr val="tx1"/>
                </a:solidFill>
                <a:latin typeface="STXinwei" panose="02010800040101010101" pitchFamily="2" charset="-122"/>
                <a:ea typeface="STXinwei" panose="02010800040101010101" pitchFamily="2" charset="-122"/>
              </a:rPr>
              <a:t>地发布于多种物理场景的数据采集与驱动任务</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93" name="标题 1"/>
          <p:cNvSpPr txBox="1">
            <a:spLocks noGrp="1"/>
          </p:cNvSpPr>
          <p:nvPr>
            <p:ph type="title"/>
          </p:nvPr>
        </p:nvSpPr>
        <p:spPr>
          <a:xfrm>
            <a:off x="608380" y="270927"/>
            <a:ext cx="10980002" cy="468002"/>
          </a:xfrm>
          <a:prstGeom prst="rect">
            <a:avLst/>
          </a:prstGeom>
        </p:spPr>
        <p:txBody>
          <a:bodyPr/>
          <a:lstStyle>
            <a:lvl1pPr defTabSz="841247">
              <a:defRPr sz="2024" b="1">
                <a:latin typeface="微软雅黑"/>
                <a:ea typeface="微软雅黑"/>
                <a:cs typeface="微软雅黑"/>
                <a:sym typeface="微软雅黑"/>
              </a:defRPr>
            </a:lvl1pPr>
          </a:lstStyle>
          <a:p>
            <a:pPr algn="ctr"/>
            <a:r>
              <a:rPr sz="2400" dirty="0" err="1">
                <a:latin typeface="STXinwei" panose="02010800040101010101" pitchFamily="2" charset="-122"/>
                <a:ea typeface="STXinwei" panose="02010800040101010101" pitchFamily="2" charset="-122"/>
              </a:rPr>
              <a:t>系统代数</a:t>
            </a:r>
            <a:r>
              <a:rPr lang="zh-CN" altLang="en-US" sz="2400" dirty="0">
                <a:latin typeface="STXinwei" panose="02010800040101010101" pitchFamily="2" charset="-122"/>
                <a:ea typeface="STXinwei" panose="02010800040101010101" pitchFamily="2" charset="-122"/>
              </a:rPr>
              <a:t>（</a:t>
            </a:r>
            <a:r>
              <a:rPr sz="2400" dirty="0" err="1">
                <a:latin typeface="STXinwei" panose="02010800040101010101" pitchFamily="2" charset="-122"/>
                <a:ea typeface="STXinwei" panose="02010800040101010101" pitchFamily="2" charset="-122"/>
              </a:rPr>
              <a:t>AoS</a:t>
            </a:r>
            <a:r>
              <a:rPr lang="zh-CN" altLang="en-US" sz="2400" dirty="0">
                <a:latin typeface="STXinwei" panose="02010800040101010101" pitchFamily="2" charset="-122"/>
                <a:ea typeface="STXinwei" panose="02010800040101010101" pitchFamily="2" charset="-122"/>
              </a:rPr>
              <a:t>）</a:t>
            </a:r>
            <a:r>
              <a:rPr sz="2400" dirty="0" err="1">
                <a:latin typeface="STXinwei" panose="02010800040101010101" pitchFamily="2" charset="-122"/>
                <a:ea typeface="STXinwei" panose="02010800040101010101" pitchFamily="2" charset="-122"/>
              </a:rPr>
              <a:t>的</a:t>
            </a:r>
            <a:r>
              <a:rPr lang="en-TW" sz="2400" dirty="0">
                <a:latin typeface="STXinwei" panose="02010800040101010101" pitchFamily="2" charset="-122"/>
                <a:ea typeface="STXinwei" panose="02010800040101010101" pitchFamily="2" charset="-122"/>
              </a:rPr>
              <a:t>研究成果</a:t>
            </a:r>
            <a:r>
              <a:rPr sz="2400" dirty="0">
                <a:latin typeface="STXinwei" panose="02010800040101010101" pitchFamily="2" charset="-122"/>
                <a:ea typeface="STXinwei" panose="02010800040101010101" pitchFamily="2" charset="-122"/>
              </a:rPr>
              <a:t>：</a:t>
            </a:r>
            <a:br>
              <a:rPr lang="en-US" sz="2400" dirty="0">
                <a:latin typeface="STXinwei" panose="02010800040101010101" pitchFamily="2" charset="-122"/>
                <a:ea typeface="STXinwei" panose="02010800040101010101" pitchFamily="2" charset="-122"/>
              </a:rPr>
            </a:br>
            <a:r>
              <a:rPr lang="zh-CN" altLang="en-US" sz="2400" dirty="0">
                <a:latin typeface="STXinwei" panose="02010800040101010101" pitchFamily="2" charset="-122"/>
                <a:ea typeface="STXinwei" panose="02010800040101010101" pitchFamily="2" charset="-122"/>
              </a:rPr>
              <a:t>（代数化</a:t>
            </a:r>
            <a:r>
              <a:rPr lang="en-TW" sz="2400" dirty="0">
                <a:latin typeface="STXinwei" panose="02010800040101010101" pitchFamily="2" charset="-122"/>
                <a:ea typeface="STXinwei" panose="02010800040101010101" pitchFamily="2" charset="-122"/>
              </a:rPr>
              <a:t>表述并论证局部系统与系统整体的决策关系</a:t>
            </a:r>
            <a:r>
              <a:rPr lang="zh-CN" altLang="en-US" sz="2400" dirty="0">
                <a:latin typeface="STXinwei" panose="02010800040101010101" pitchFamily="2" charset="-122"/>
                <a:ea typeface="STXinwei" panose="02010800040101010101" pitchFamily="2" charset="-122"/>
              </a:rPr>
              <a:t>）</a:t>
            </a:r>
            <a:endParaRPr sz="2400" dirty="0">
              <a:latin typeface="STXinwei" panose="02010800040101010101" pitchFamily="2" charset="-122"/>
              <a:ea typeface="STXinwei" panose="02010800040101010101" pitchFamily="2" charset="-122"/>
            </a:endParaRPr>
          </a:p>
        </p:txBody>
      </p:sp>
      <p:sp>
        <p:nvSpPr>
          <p:cNvPr id="10" name="内容占位符 2">
            <a:extLst>
              <a:ext uri="{FF2B5EF4-FFF2-40B4-BE49-F238E27FC236}">
                <a16:creationId xmlns:a16="http://schemas.microsoft.com/office/drawing/2014/main" id="{523135A6-1DC3-5949-9BE5-A61B48596B98}"/>
              </a:ext>
            </a:extLst>
          </p:cNvPr>
          <p:cNvSpPr txBox="1">
            <a:spLocks/>
          </p:cNvSpPr>
          <p:nvPr/>
        </p:nvSpPr>
        <p:spPr bwMode="auto">
          <a:xfrm>
            <a:off x="539998" y="1097456"/>
            <a:ext cx="11188176" cy="2309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386" tIns="45692" rIns="91386" bIns="45692" numCol="1" anchor="t" anchorCtr="0" compatLnSpc="1">
            <a:prstTxWarp prst="textNoShape">
              <a:avLst/>
            </a:prstTxWarp>
          </a:bodyPr>
          <a:lst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a:lstStyle>
          <a:p>
            <a:r>
              <a:rPr lang="en-US" altLang="zh-CN" sz="2400" kern="0" dirty="0" err="1">
                <a:solidFill>
                  <a:schemeClr val="tx1"/>
                </a:solidFill>
                <a:latin typeface="STXinwei" panose="02010800040101010101" pitchFamily="2" charset="-122"/>
                <a:ea typeface="STXinwei" panose="02010800040101010101" pitchFamily="2" charset="-122"/>
              </a:rPr>
              <a:t>AoS</a:t>
            </a:r>
            <a:r>
              <a:rPr lang="zh-CN" altLang="en-US" sz="2400" kern="0" dirty="0">
                <a:solidFill>
                  <a:schemeClr val="tx1"/>
                </a:solidFill>
                <a:latin typeface="STXinwei" panose="02010800040101010101" pitchFamily="2" charset="-122"/>
                <a:ea typeface="STXinwei" panose="02010800040101010101" pitchFamily="2" charset="-122"/>
              </a:rPr>
              <a:t>提出了一套让</a:t>
            </a:r>
            <a:r>
              <a:rPr lang="zh-CN" altLang="en-US" sz="2400" kern="0" dirty="0">
                <a:solidFill>
                  <a:srgbClr val="FF0000"/>
                </a:solidFill>
                <a:latin typeface="STXinwei" panose="02010800040101010101" pitchFamily="2" charset="-122"/>
                <a:ea typeface="STXinwei" panose="02010800040101010101" pitchFamily="2" charset="-122"/>
              </a:rPr>
              <a:t>跨领域、多层次</a:t>
            </a:r>
            <a:r>
              <a:rPr lang="zh-CN" altLang="en-US" sz="2400" kern="0" dirty="0">
                <a:solidFill>
                  <a:schemeClr val="tx1"/>
                </a:solidFill>
                <a:latin typeface="STXinwei" panose="02010800040101010101" pitchFamily="2" charset="-122"/>
                <a:ea typeface="STXinwei" panose="02010800040101010101" pitchFamily="2" charset="-122"/>
              </a:rPr>
              <a:t>系统模型</a:t>
            </a:r>
            <a:r>
              <a:rPr lang="zh-CN" altLang="en-TW" sz="2400" kern="0" dirty="0">
                <a:solidFill>
                  <a:schemeClr val="tx1"/>
                </a:solidFill>
                <a:latin typeface="STXinwei" panose="02010800040101010101" pitchFamily="2" charset="-122"/>
                <a:ea typeface="STXinwei" panose="02010800040101010101" pitchFamily="2" charset="-122"/>
              </a:rPr>
              <a:t>数据</a:t>
            </a:r>
            <a:r>
              <a:rPr lang="zh-CN" altLang="en-US" sz="2400" kern="0" dirty="0">
                <a:solidFill>
                  <a:schemeClr val="tx1"/>
                </a:solidFill>
                <a:latin typeface="STXinwei" panose="02010800040101010101" pitchFamily="2" charset="-122"/>
                <a:ea typeface="STXinwei" panose="02010800040101010101" pitchFamily="2" charset="-122"/>
              </a:rPr>
              <a:t>得以互联互通的</a:t>
            </a:r>
            <a:r>
              <a:rPr lang="zh-CN" altLang="en-US" sz="2400" kern="0" dirty="0">
                <a:solidFill>
                  <a:srgbClr val="FF0000"/>
                </a:solidFill>
                <a:latin typeface="STXinwei" panose="02010800040101010101" pitchFamily="2" charset="-122"/>
                <a:ea typeface="STXinwei" panose="02010800040101010101" pitchFamily="2" charset="-122"/>
              </a:rPr>
              <a:t>代数</a:t>
            </a:r>
            <a:r>
              <a:rPr lang="zh-CN" altLang="en-US" sz="2400" kern="0" dirty="0">
                <a:solidFill>
                  <a:schemeClr val="tx1"/>
                </a:solidFill>
                <a:latin typeface="STXinwei" panose="02010800040101010101" pitchFamily="2" charset="-122"/>
                <a:ea typeface="STXinwei" panose="02010800040101010101" pitchFamily="2" charset="-122"/>
              </a:rPr>
              <a:t>范式：</a:t>
            </a:r>
            <a:endParaRPr lang="en-US" altLang="zh-CN" sz="2400" kern="0" dirty="0">
              <a:solidFill>
                <a:schemeClr val="tx1"/>
              </a:solidFill>
              <a:latin typeface="STXinwei" panose="02010800040101010101" pitchFamily="2" charset="-122"/>
              <a:ea typeface="STXinwei" panose="02010800040101010101" pitchFamily="2" charset="-122"/>
            </a:endParaRPr>
          </a:p>
          <a:p>
            <a:pPr lvl="1"/>
            <a:r>
              <a:rPr lang="zh-CN" altLang="en-US" sz="2400" kern="0" dirty="0">
                <a:latin typeface="STXinwei" panose="02010800040101010101" pitchFamily="2" charset="-122"/>
                <a:ea typeface="STXinwei" panose="02010800040101010101" pitchFamily="2" charset="-122"/>
              </a:rPr>
              <a:t>决策难度可控：</a:t>
            </a:r>
            <a:r>
              <a:rPr lang="zh-CN" altLang="en-US" sz="2400" kern="0" dirty="0">
                <a:solidFill>
                  <a:srgbClr val="FF0000"/>
                </a:solidFill>
                <a:latin typeface="STXinwei" panose="02010800040101010101" pitchFamily="2" charset="-122"/>
                <a:ea typeface="STXinwei" panose="02010800040101010101" pitchFamily="2" charset="-122"/>
              </a:rPr>
              <a:t>多层次</a:t>
            </a:r>
            <a:r>
              <a:rPr lang="zh-CN" altLang="en-US" sz="2400" kern="0" dirty="0">
                <a:latin typeface="STXinwei" panose="02010800040101010101" pitchFamily="2" charset="-122"/>
                <a:ea typeface="STXinwei" panose="02010800040101010101" pitchFamily="2" charset="-122"/>
              </a:rPr>
              <a:t>的代数，在不失可靠性的前提下</a:t>
            </a:r>
            <a:r>
              <a:rPr lang="zh-CN" altLang="en-TW" sz="2400" kern="0" dirty="0">
                <a:latin typeface="STXinwei" panose="02010800040101010101" pitchFamily="2" charset="-122"/>
                <a:ea typeface="STXinwei" panose="02010800040101010101" pitchFamily="2" charset="-122"/>
              </a:rPr>
              <a:t>控制</a:t>
            </a:r>
            <a:r>
              <a:rPr lang="zh-CN" altLang="en-US" sz="2400" kern="0" dirty="0">
                <a:latin typeface="STXinwei" panose="02010800040101010101" pitchFamily="2" charset="-122"/>
                <a:ea typeface="STXinwei" panose="02010800040101010101" pitchFamily="2" charset="-122"/>
              </a:rPr>
              <a:t>模型复杂度</a:t>
            </a:r>
            <a:endParaRPr lang="en-US" altLang="zh-CN" sz="2400" kern="0" dirty="0">
              <a:latin typeface="STXinwei" panose="02010800040101010101" pitchFamily="2" charset="-122"/>
              <a:ea typeface="STXinwei" panose="02010800040101010101" pitchFamily="2" charset="-122"/>
            </a:endParaRPr>
          </a:p>
          <a:p>
            <a:pPr lvl="1"/>
            <a:r>
              <a:rPr lang="zh-CN" altLang="en-US" sz="2400" kern="0" dirty="0">
                <a:latin typeface="STXinwei" panose="02010800040101010101" pitchFamily="2" charset="-122"/>
                <a:ea typeface="STXinwei" panose="02010800040101010101" pitchFamily="2" charset="-122"/>
              </a:rPr>
              <a:t>系统参数精度：根据领域需求，使用</a:t>
            </a:r>
            <a:r>
              <a:rPr lang="en-US" altLang="zh-CN" sz="2400" kern="0" dirty="0" err="1">
                <a:solidFill>
                  <a:srgbClr val="FF0000"/>
                </a:solidFill>
                <a:latin typeface="STXinwei" panose="02010800040101010101" pitchFamily="2" charset="-122"/>
                <a:ea typeface="STXinwei" panose="02010800040101010101" pitchFamily="2" charset="-122"/>
              </a:rPr>
              <a:t>AoS</a:t>
            </a:r>
            <a:r>
              <a:rPr lang="zh-CN" altLang="en-US" sz="2400" kern="0" dirty="0">
                <a:latin typeface="STXinwei" panose="02010800040101010101" pitchFamily="2" charset="-122"/>
                <a:ea typeface="STXinwei" panose="02010800040101010101" pitchFamily="2" charset="-122"/>
              </a:rPr>
              <a:t>元语言定制满足精度需求的</a:t>
            </a:r>
            <a:r>
              <a:rPr lang="en-TW" altLang="zh-CN" sz="2400" kern="0" dirty="0">
                <a:latin typeface="STXinwei" panose="02010800040101010101" pitchFamily="2" charset="-122"/>
                <a:ea typeface="STXinwei" panose="02010800040101010101" pitchFamily="2" charset="-122"/>
              </a:rPr>
              <a:t>DSL</a:t>
            </a:r>
          </a:p>
          <a:p>
            <a:pPr lvl="1"/>
            <a:r>
              <a:rPr lang="zh-CN" altLang="en-US" sz="2400" kern="0" dirty="0">
                <a:latin typeface="STXinwei" panose="02010800040101010101" pitchFamily="2" charset="-122"/>
                <a:ea typeface="STXinwei" panose="02010800040101010101" pitchFamily="2" charset="-122"/>
              </a:rPr>
              <a:t>拓展全局视野：通过遍历枚举法，在有限偏序集中检索解答方案的子空间。</a:t>
            </a:r>
            <a:endParaRPr lang="en-US" altLang="zh-CN" sz="2400" kern="0" dirty="0">
              <a:latin typeface="STXinwei" panose="02010800040101010101" pitchFamily="2" charset="-122"/>
              <a:ea typeface="STXinwei" panose="02010800040101010101" pitchFamily="2" charset="-122"/>
            </a:endParaRPr>
          </a:p>
        </p:txBody>
      </p:sp>
      <p:cxnSp>
        <p:nvCxnSpPr>
          <p:cNvPr id="5" name="Straight Arrow Connector 4">
            <a:extLst>
              <a:ext uri="{FF2B5EF4-FFF2-40B4-BE49-F238E27FC236}">
                <a16:creationId xmlns:a16="http://schemas.microsoft.com/office/drawing/2014/main" id="{46320A5B-5C36-1044-8794-FFC69F62FBE3}"/>
              </a:ext>
            </a:extLst>
          </p:cNvPr>
          <p:cNvCxnSpPr>
            <a:cxnSpLocks/>
            <a:stCxn id="7" idx="1"/>
            <a:endCxn id="8" idx="4"/>
          </p:cNvCxnSpPr>
          <p:nvPr/>
        </p:nvCxnSpPr>
        <p:spPr>
          <a:xfrm flipH="1" flipV="1">
            <a:off x="7445869" y="4529998"/>
            <a:ext cx="228898" cy="7396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555277F9-7247-8340-A494-C7B13D31D253}"/>
              </a:ext>
            </a:extLst>
          </p:cNvPr>
          <p:cNvSpPr/>
          <p:nvPr/>
        </p:nvSpPr>
        <p:spPr>
          <a:xfrm>
            <a:off x="7445869" y="5186753"/>
            <a:ext cx="1563011" cy="566128"/>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latin typeface="STXinwei" panose="02010800040101010101" pitchFamily="2" charset="-122"/>
                <a:ea typeface="STXinwei" panose="02010800040101010101" pitchFamily="2" charset="-122"/>
              </a:rPr>
              <a:t>系统代数</a:t>
            </a:r>
            <a:r>
              <a:rPr lang="zh-CN" altLang="en-US" dirty="0">
                <a:solidFill>
                  <a:schemeClr val="tx1"/>
                </a:solidFill>
                <a:latin typeface="STXinwei" panose="02010800040101010101" pitchFamily="2" charset="-122"/>
                <a:ea typeface="STXinwei" panose="02010800040101010101" pitchFamily="2" charset="-122"/>
              </a:rPr>
              <a:t>（</a:t>
            </a:r>
            <a:r>
              <a:rPr lang="en-US" altLang="zh-CN" dirty="0" err="1">
                <a:solidFill>
                  <a:schemeClr val="tx1"/>
                </a:solidFill>
                <a:latin typeface="STXinwei" panose="02010800040101010101" pitchFamily="2" charset="-122"/>
                <a:ea typeface="STXinwei" panose="02010800040101010101" pitchFamily="2" charset="-122"/>
              </a:rPr>
              <a:t>AoS</a:t>
            </a:r>
            <a:r>
              <a:rPr lang="zh-CN" altLang="en-US" dirty="0">
                <a:solidFill>
                  <a:schemeClr val="tx1"/>
                </a:solidFill>
                <a:latin typeface="STXinwei" panose="02010800040101010101" pitchFamily="2" charset="-122"/>
                <a:ea typeface="STXinwei" panose="02010800040101010101" pitchFamily="2" charset="-122"/>
              </a:rPr>
              <a:t>）</a:t>
            </a:r>
            <a:endParaRPr lang="en-TW" dirty="0">
              <a:solidFill>
                <a:schemeClr val="tx1"/>
              </a:solidFill>
              <a:latin typeface="STXinwei" panose="02010800040101010101" pitchFamily="2" charset="-122"/>
              <a:ea typeface="STXinwei" panose="02010800040101010101" pitchFamily="2" charset="-122"/>
            </a:endParaRPr>
          </a:p>
        </p:txBody>
      </p:sp>
      <p:sp>
        <p:nvSpPr>
          <p:cNvPr id="8" name="Oval 7">
            <a:extLst>
              <a:ext uri="{FF2B5EF4-FFF2-40B4-BE49-F238E27FC236}">
                <a16:creationId xmlns:a16="http://schemas.microsoft.com/office/drawing/2014/main" id="{D66ACFF3-F6F3-C746-ABBA-BE5703B7797D}"/>
              </a:ext>
            </a:extLst>
          </p:cNvPr>
          <p:cNvSpPr/>
          <p:nvPr/>
        </p:nvSpPr>
        <p:spPr>
          <a:xfrm>
            <a:off x="6664363" y="3963870"/>
            <a:ext cx="1563012" cy="56612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latin typeface="STXinwei" panose="02010800040101010101" pitchFamily="2" charset="-122"/>
                <a:ea typeface="STXinwei" panose="02010800040101010101" pitchFamily="2" charset="-122"/>
              </a:rPr>
              <a:t>系统知识</a:t>
            </a:r>
            <a:endParaRPr lang="en-TW" dirty="0">
              <a:solidFill>
                <a:schemeClr val="tx1"/>
              </a:solidFill>
              <a:latin typeface="STXinwei" panose="02010800040101010101" pitchFamily="2" charset="-122"/>
              <a:ea typeface="STXinwei" panose="02010800040101010101" pitchFamily="2" charset="-122"/>
            </a:endParaRPr>
          </a:p>
        </p:txBody>
      </p:sp>
      <p:sp>
        <p:nvSpPr>
          <p:cNvPr id="11" name="Oval 10">
            <a:extLst>
              <a:ext uri="{FF2B5EF4-FFF2-40B4-BE49-F238E27FC236}">
                <a16:creationId xmlns:a16="http://schemas.microsoft.com/office/drawing/2014/main" id="{4F5DB4FC-6012-CD46-AC6F-2EF835E2EF7E}"/>
              </a:ext>
            </a:extLst>
          </p:cNvPr>
          <p:cNvSpPr/>
          <p:nvPr/>
        </p:nvSpPr>
        <p:spPr>
          <a:xfrm>
            <a:off x="8118927" y="4425027"/>
            <a:ext cx="1563011" cy="56612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latin typeface="STXinwei" panose="02010800040101010101" pitchFamily="2" charset="-122"/>
                <a:ea typeface="STXinwei" panose="02010800040101010101" pitchFamily="2" charset="-122"/>
              </a:rPr>
              <a:t>系统工程</a:t>
            </a:r>
            <a:endParaRPr lang="en-TW" dirty="0">
              <a:solidFill>
                <a:schemeClr val="tx1"/>
              </a:solidFill>
              <a:latin typeface="STXinwei" panose="02010800040101010101" pitchFamily="2" charset="-122"/>
              <a:ea typeface="STXinwei" panose="02010800040101010101" pitchFamily="2" charset="-122"/>
            </a:endParaRPr>
          </a:p>
        </p:txBody>
      </p:sp>
      <p:cxnSp>
        <p:nvCxnSpPr>
          <p:cNvPr id="14" name="Straight Arrow Connector 13">
            <a:extLst>
              <a:ext uri="{FF2B5EF4-FFF2-40B4-BE49-F238E27FC236}">
                <a16:creationId xmlns:a16="http://schemas.microsoft.com/office/drawing/2014/main" id="{E46E7500-AEB1-194B-BE07-7933AA8CCF70}"/>
              </a:ext>
            </a:extLst>
          </p:cNvPr>
          <p:cNvCxnSpPr>
            <a:cxnSpLocks/>
            <a:stCxn id="7" idx="7"/>
            <a:endCxn id="11" idx="4"/>
          </p:cNvCxnSpPr>
          <p:nvPr/>
        </p:nvCxnSpPr>
        <p:spPr>
          <a:xfrm flipV="1">
            <a:off x="8779982" y="4991155"/>
            <a:ext cx="120451" cy="2785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Oval 21">
            <a:extLst>
              <a:ext uri="{FF2B5EF4-FFF2-40B4-BE49-F238E27FC236}">
                <a16:creationId xmlns:a16="http://schemas.microsoft.com/office/drawing/2014/main" id="{C78E2EF0-A534-3F4C-AD09-AFCC1DA57191}"/>
              </a:ext>
            </a:extLst>
          </p:cNvPr>
          <p:cNvSpPr/>
          <p:nvPr/>
        </p:nvSpPr>
        <p:spPr>
          <a:xfrm>
            <a:off x="7427275" y="3278100"/>
            <a:ext cx="1563011" cy="56612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latin typeface="STXinwei" panose="02010800040101010101" pitchFamily="2" charset="-122"/>
                <a:ea typeface="STXinwei" panose="02010800040101010101" pitchFamily="2" charset="-122"/>
              </a:rPr>
              <a:t>真实系统</a:t>
            </a:r>
            <a:endParaRPr lang="en-TW" dirty="0">
              <a:solidFill>
                <a:schemeClr val="tx1"/>
              </a:solidFill>
              <a:latin typeface="STXinwei" panose="02010800040101010101" pitchFamily="2" charset="-122"/>
              <a:ea typeface="STXinwei" panose="02010800040101010101" pitchFamily="2" charset="-122"/>
            </a:endParaRPr>
          </a:p>
        </p:txBody>
      </p:sp>
      <p:cxnSp>
        <p:nvCxnSpPr>
          <p:cNvPr id="23" name="Straight Arrow Connector 22">
            <a:extLst>
              <a:ext uri="{FF2B5EF4-FFF2-40B4-BE49-F238E27FC236}">
                <a16:creationId xmlns:a16="http://schemas.microsoft.com/office/drawing/2014/main" id="{C83FB99D-B6C4-AC47-B00F-B5FAE77D164B}"/>
              </a:ext>
            </a:extLst>
          </p:cNvPr>
          <p:cNvCxnSpPr>
            <a:cxnSpLocks/>
            <a:stCxn id="8" idx="0"/>
            <a:endCxn id="22" idx="3"/>
          </p:cNvCxnSpPr>
          <p:nvPr/>
        </p:nvCxnSpPr>
        <p:spPr>
          <a:xfrm flipV="1">
            <a:off x="7445869" y="3761320"/>
            <a:ext cx="210304" cy="2025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85C59D7F-065B-264F-BCD7-52205E56C153}"/>
              </a:ext>
            </a:extLst>
          </p:cNvPr>
          <p:cNvCxnSpPr>
            <a:cxnSpLocks/>
            <a:stCxn id="11" idx="0"/>
            <a:endCxn id="22" idx="5"/>
          </p:cNvCxnSpPr>
          <p:nvPr/>
        </p:nvCxnSpPr>
        <p:spPr>
          <a:xfrm flipH="1" flipV="1">
            <a:off x="8761388" y="3761320"/>
            <a:ext cx="139045" cy="6637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F52061A5-C255-784A-912E-20767BFD6D10}"/>
              </a:ext>
            </a:extLst>
          </p:cNvPr>
          <p:cNvCxnSpPr>
            <a:cxnSpLocks/>
            <a:stCxn id="11" idx="1"/>
            <a:endCxn id="8" idx="5"/>
          </p:cNvCxnSpPr>
          <p:nvPr/>
        </p:nvCxnSpPr>
        <p:spPr>
          <a:xfrm flipH="1" flipV="1">
            <a:off x="7998477" y="4447090"/>
            <a:ext cx="349348" cy="608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7" name="Oval 46">
            <a:extLst>
              <a:ext uri="{FF2B5EF4-FFF2-40B4-BE49-F238E27FC236}">
                <a16:creationId xmlns:a16="http://schemas.microsoft.com/office/drawing/2014/main" id="{F81F4381-13E6-5F43-A0D5-0766693FFC5C}"/>
              </a:ext>
            </a:extLst>
          </p:cNvPr>
          <p:cNvSpPr/>
          <p:nvPr/>
        </p:nvSpPr>
        <p:spPr>
          <a:xfrm>
            <a:off x="6871273" y="6086515"/>
            <a:ext cx="2712202" cy="56612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latin typeface="STXinwei" panose="02010800040101010101" pitchFamily="2" charset="-122"/>
                <a:ea typeface="STXinwei" panose="02010800040101010101" pitchFamily="2" charset="-122"/>
              </a:rPr>
              <a:t>抽象系统</a:t>
            </a:r>
          </a:p>
          <a:p>
            <a:pPr algn="ctr"/>
            <a:r>
              <a:rPr lang="zh-CN" altLang="en-US" dirty="0">
                <a:solidFill>
                  <a:schemeClr val="tx1"/>
                </a:solidFill>
                <a:latin typeface="STXinwei" panose="02010800040101010101" pitchFamily="2" charset="-122"/>
                <a:ea typeface="STXinwei" panose="02010800040101010101" pitchFamily="2" charset="-122"/>
              </a:rPr>
              <a:t>（</a:t>
            </a:r>
            <a:r>
              <a:rPr lang="en-TW" dirty="0">
                <a:solidFill>
                  <a:schemeClr val="bg2">
                    <a:lumMod val="75000"/>
                  </a:schemeClr>
                </a:solidFill>
                <a:latin typeface="STXinwei" panose="02010800040101010101" pitchFamily="2" charset="-122"/>
                <a:ea typeface="STXinwei" panose="02010800040101010101" pitchFamily="2" charset="-122"/>
              </a:rPr>
              <a:t>命名空间</a:t>
            </a:r>
            <a:r>
              <a:rPr lang="zh-CN" altLang="en-US" dirty="0">
                <a:solidFill>
                  <a:schemeClr val="tx1"/>
                </a:solidFill>
                <a:latin typeface="STXinwei" panose="02010800040101010101" pitchFamily="2" charset="-122"/>
                <a:ea typeface="STXinwei" panose="02010800040101010101" pitchFamily="2" charset="-122"/>
              </a:rPr>
              <a:t>）</a:t>
            </a:r>
            <a:endParaRPr lang="en-TW" dirty="0">
              <a:solidFill>
                <a:schemeClr val="tx1"/>
              </a:solidFill>
              <a:latin typeface="STXinwei" panose="02010800040101010101" pitchFamily="2" charset="-122"/>
              <a:ea typeface="STXinwei" panose="02010800040101010101" pitchFamily="2" charset="-122"/>
            </a:endParaRPr>
          </a:p>
        </p:txBody>
      </p:sp>
      <p:cxnSp>
        <p:nvCxnSpPr>
          <p:cNvPr id="48" name="Straight Arrow Connector 47">
            <a:extLst>
              <a:ext uri="{FF2B5EF4-FFF2-40B4-BE49-F238E27FC236}">
                <a16:creationId xmlns:a16="http://schemas.microsoft.com/office/drawing/2014/main" id="{7ED5D411-03EB-674E-8350-B78DCABE5292}"/>
              </a:ext>
            </a:extLst>
          </p:cNvPr>
          <p:cNvCxnSpPr>
            <a:cxnSpLocks/>
            <a:stCxn id="47" idx="0"/>
            <a:endCxn id="7" idx="4"/>
          </p:cNvCxnSpPr>
          <p:nvPr/>
        </p:nvCxnSpPr>
        <p:spPr>
          <a:xfrm flipV="1">
            <a:off x="8227374" y="5752881"/>
            <a:ext cx="1" cy="3336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AE219549-A039-644C-A930-6C538768C4D8}"/>
              </a:ext>
            </a:extLst>
          </p:cNvPr>
          <p:cNvCxnSpPr>
            <a:cxnSpLocks/>
            <a:stCxn id="47" idx="1"/>
            <a:endCxn id="8" idx="3"/>
          </p:cNvCxnSpPr>
          <p:nvPr/>
        </p:nvCxnSpPr>
        <p:spPr>
          <a:xfrm flipH="1" flipV="1">
            <a:off x="6893261" y="4447090"/>
            <a:ext cx="375205" cy="17223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ACD934AE-CE46-B74D-B3EE-45BE024EF833}"/>
              </a:ext>
            </a:extLst>
          </p:cNvPr>
          <p:cNvCxnSpPr>
            <a:cxnSpLocks/>
            <a:stCxn id="47" idx="7"/>
            <a:endCxn id="11" idx="5"/>
          </p:cNvCxnSpPr>
          <p:nvPr/>
        </p:nvCxnSpPr>
        <p:spPr>
          <a:xfrm flipV="1">
            <a:off x="9186282" y="4908247"/>
            <a:ext cx="266758" cy="12611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6" name="Oval 115">
            <a:extLst>
              <a:ext uri="{FF2B5EF4-FFF2-40B4-BE49-F238E27FC236}">
                <a16:creationId xmlns:a16="http://schemas.microsoft.com/office/drawing/2014/main" id="{71BB4225-0990-1943-B139-12DD84CAF066}"/>
              </a:ext>
            </a:extLst>
          </p:cNvPr>
          <p:cNvSpPr/>
          <p:nvPr/>
        </p:nvSpPr>
        <p:spPr>
          <a:xfrm>
            <a:off x="2276253" y="4017889"/>
            <a:ext cx="1563012" cy="56612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latin typeface="STXinwei" panose="02010800040101010101" pitchFamily="2" charset="-122"/>
                <a:ea typeface="STXinwei" panose="02010800040101010101" pitchFamily="2" charset="-122"/>
              </a:rPr>
              <a:t>系统知识</a:t>
            </a:r>
            <a:endParaRPr lang="en-TW" dirty="0">
              <a:solidFill>
                <a:schemeClr val="tx1"/>
              </a:solidFill>
              <a:latin typeface="STXinwei" panose="02010800040101010101" pitchFamily="2" charset="-122"/>
              <a:ea typeface="STXinwei" panose="02010800040101010101" pitchFamily="2" charset="-122"/>
            </a:endParaRPr>
          </a:p>
        </p:txBody>
      </p:sp>
      <p:sp>
        <p:nvSpPr>
          <p:cNvPr id="117" name="Oval 116">
            <a:extLst>
              <a:ext uri="{FF2B5EF4-FFF2-40B4-BE49-F238E27FC236}">
                <a16:creationId xmlns:a16="http://schemas.microsoft.com/office/drawing/2014/main" id="{6073A0DB-8D31-054E-8E98-988C2C4B2C1E}"/>
              </a:ext>
            </a:extLst>
          </p:cNvPr>
          <p:cNvSpPr/>
          <p:nvPr/>
        </p:nvSpPr>
        <p:spPr>
          <a:xfrm>
            <a:off x="3730817" y="4479046"/>
            <a:ext cx="1563011" cy="56612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latin typeface="STXinwei" panose="02010800040101010101" pitchFamily="2" charset="-122"/>
                <a:ea typeface="STXinwei" panose="02010800040101010101" pitchFamily="2" charset="-122"/>
              </a:rPr>
              <a:t>系统工程</a:t>
            </a:r>
            <a:endParaRPr lang="en-TW" dirty="0">
              <a:solidFill>
                <a:schemeClr val="tx1"/>
              </a:solidFill>
              <a:latin typeface="STXinwei" panose="02010800040101010101" pitchFamily="2" charset="-122"/>
              <a:ea typeface="STXinwei" panose="02010800040101010101" pitchFamily="2" charset="-122"/>
            </a:endParaRPr>
          </a:p>
        </p:txBody>
      </p:sp>
      <p:sp>
        <p:nvSpPr>
          <p:cNvPr id="119" name="Oval 118">
            <a:extLst>
              <a:ext uri="{FF2B5EF4-FFF2-40B4-BE49-F238E27FC236}">
                <a16:creationId xmlns:a16="http://schemas.microsoft.com/office/drawing/2014/main" id="{DF5062E5-E9A0-1240-81FB-5D2194AF8A44}"/>
              </a:ext>
            </a:extLst>
          </p:cNvPr>
          <p:cNvSpPr/>
          <p:nvPr/>
        </p:nvSpPr>
        <p:spPr>
          <a:xfrm>
            <a:off x="3039165" y="3332119"/>
            <a:ext cx="1563011" cy="56612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latin typeface="STXinwei" panose="02010800040101010101" pitchFamily="2" charset="-122"/>
                <a:ea typeface="STXinwei" panose="02010800040101010101" pitchFamily="2" charset="-122"/>
              </a:rPr>
              <a:t>真实系统</a:t>
            </a:r>
            <a:endParaRPr lang="en-TW" dirty="0">
              <a:solidFill>
                <a:schemeClr val="tx1"/>
              </a:solidFill>
              <a:latin typeface="STXinwei" panose="02010800040101010101" pitchFamily="2" charset="-122"/>
              <a:ea typeface="STXinwei" panose="02010800040101010101" pitchFamily="2" charset="-122"/>
            </a:endParaRPr>
          </a:p>
        </p:txBody>
      </p:sp>
      <p:cxnSp>
        <p:nvCxnSpPr>
          <p:cNvPr id="120" name="Straight Arrow Connector 119">
            <a:extLst>
              <a:ext uri="{FF2B5EF4-FFF2-40B4-BE49-F238E27FC236}">
                <a16:creationId xmlns:a16="http://schemas.microsoft.com/office/drawing/2014/main" id="{E7F0F92F-70A6-9C40-950D-777E4550B596}"/>
              </a:ext>
            </a:extLst>
          </p:cNvPr>
          <p:cNvCxnSpPr>
            <a:cxnSpLocks/>
            <a:stCxn id="116" idx="0"/>
            <a:endCxn id="119" idx="3"/>
          </p:cNvCxnSpPr>
          <p:nvPr/>
        </p:nvCxnSpPr>
        <p:spPr>
          <a:xfrm flipV="1">
            <a:off x="3057759" y="3815339"/>
            <a:ext cx="210304" cy="2025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1" name="Straight Arrow Connector 120">
            <a:extLst>
              <a:ext uri="{FF2B5EF4-FFF2-40B4-BE49-F238E27FC236}">
                <a16:creationId xmlns:a16="http://schemas.microsoft.com/office/drawing/2014/main" id="{AEBE7BB3-C13E-204D-96AB-61699C2B4997}"/>
              </a:ext>
            </a:extLst>
          </p:cNvPr>
          <p:cNvCxnSpPr>
            <a:cxnSpLocks/>
            <a:stCxn id="117" idx="0"/>
            <a:endCxn id="119" idx="5"/>
          </p:cNvCxnSpPr>
          <p:nvPr/>
        </p:nvCxnSpPr>
        <p:spPr>
          <a:xfrm flipH="1" flipV="1">
            <a:off x="4373278" y="3815339"/>
            <a:ext cx="139045" cy="6637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2" name="Straight Arrow Connector 121">
            <a:extLst>
              <a:ext uri="{FF2B5EF4-FFF2-40B4-BE49-F238E27FC236}">
                <a16:creationId xmlns:a16="http://schemas.microsoft.com/office/drawing/2014/main" id="{7AAFC21B-4238-D343-B5E8-B010BDEC0B0D}"/>
              </a:ext>
            </a:extLst>
          </p:cNvPr>
          <p:cNvCxnSpPr>
            <a:cxnSpLocks/>
            <a:stCxn id="117" idx="1"/>
            <a:endCxn id="116" idx="5"/>
          </p:cNvCxnSpPr>
          <p:nvPr/>
        </p:nvCxnSpPr>
        <p:spPr>
          <a:xfrm flipH="1" flipV="1">
            <a:off x="3610367" y="4501109"/>
            <a:ext cx="349348" cy="608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3" name="Oval 122">
            <a:extLst>
              <a:ext uri="{FF2B5EF4-FFF2-40B4-BE49-F238E27FC236}">
                <a16:creationId xmlns:a16="http://schemas.microsoft.com/office/drawing/2014/main" id="{6B01D41C-D2CA-D440-965F-FEF2A814A9E8}"/>
              </a:ext>
            </a:extLst>
          </p:cNvPr>
          <p:cNvSpPr/>
          <p:nvPr/>
        </p:nvSpPr>
        <p:spPr>
          <a:xfrm>
            <a:off x="2464231" y="6128367"/>
            <a:ext cx="2712203" cy="56612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latin typeface="STXinwei" panose="02010800040101010101" pitchFamily="2" charset="-122"/>
                <a:ea typeface="STXinwei" panose="02010800040101010101" pitchFamily="2" charset="-122"/>
              </a:rPr>
              <a:t>抽象系统</a:t>
            </a:r>
          </a:p>
          <a:p>
            <a:pPr algn="ctr"/>
            <a:r>
              <a:rPr lang="zh-CN" altLang="en-US" dirty="0">
                <a:solidFill>
                  <a:schemeClr val="tx1"/>
                </a:solidFill>
                <a:latin typeface="STXinwei" panose="02010800040101010101" pitchFamily="2" charset="-122"/>
                <a:ea typeface="STXinwei" panose="02010800040101010101" pitchFamily="2" charset="-122"/>
              </a:rPr>
              <a:t>（</a:t>
            </a:r>
            <a:r>
              <a:rPr lang="en-TW" dirty="0">
                <a:solidFill>
                  <a:schemeClr val="bg2">
                    <a:lumMod val="75000"/>
                  </a:schemeClr>
                </a:solidFill>
                <a:latin typeface="STXinwei" panose="02010800040101010101" pitchFamily="2" charset="-122"/>
                <a:ea typeface="STXinwei" panose="02010800040101010101" pitchFamily="2" charset="-122"/>
              </a:rPr>
              <a:t>命名空间</a:t>
            </a:r>
            <a:r>
              <a:rPr lang="zh-CN" altLang="en-US" dirty="0">
                <a:solidFill>
                  <a:schemeClr val="tx1"/>
                </a:solidFill>
                <a:latin typeface="STXinwei" panose="02010800040101010101" pitchFamily="2" charset="-122"/>
                <a:ea typeface="STXinwei" panose="02010800040101010101" pitchFamily="2" charset="-122"/>
              </a:rPr>
              <a:t>）</a:t>
            </a:r>
            <a:endParaRPr lang="en-TW" dirty="0">
              <a:solidFill>
                <a:schemeClr val="tx1"/>
              </a:solidFill>
              <a:latin typeface="STXinwei" panose="02010800040101010101" pitchFamily="2" charset="-122"/>
              <a:ea typeface="STXinwei" panose="02010800040101010101" pitchFamily="2" charset="-122"/>
            </a:endParaRPr>
          </a:p>
        </p:txBody>
      </p:sp>
      <p:cxnSp>
        <p:nvCxnSpPr>
          <p:cNvPr id="125" name="Straight Arrow Connector 124">
            <a:extLst>
              <a:ext uri="{FF2B5EF4-FFF2-40B4-BE49-F238E27FC236}">
                <a16:creationId xmlns:a16="http://schemas.microsoft.com/office/drawing/2014/main" id="{BDA1B200-979D-CF46-A287-517A590DC248}"/>
              </a:ext>
            </a:extLst>
          </p:cNvPr>
          <p:cNvCxnSpPr>
            <a:cxnSpLocks/>
            <a:stCxn id="123" idx="1"/>
            <a:endCxn id="116" idx="3"/>
          </p:cNvCxnSpPr>
          <p:nvPr/>
        </p:nvCxnSpPr>
        <p:spPr>
          <a:xfrm flipH="1" flipV="1">
            <a:off x="2505151" y="4501109"/>
            <a:ext cx="356273" cy="17101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6" name="Straight Arrow Connector 125">
            <a:extLst>
              <a:ext uri="{FF2B5EF4-FFF2-40B4-BE49-F238E27FC236}">
                <a16:creationId xmlns:a16="http://schemas.microsoft.com/office/drawing/2014/main" id="{D8757CF5-8B45-B940-AAB8-073CC4C0CA80}"/>
              </a:ext>
            </a:extLst>
          </p:cNvPr>
          <p:cNvCxnSpPr>
            <a:cxnSpLocks/>
            <a:stCxn id="123" idx="7"/>
            <a:endCxn id="117" idx="5"/>
          </p:cNvCxnSpPr>
          <p:nvPr/>
        </p:nvCxnSpPr>
        <p:spPr>
          <a:xfrm flipV="1">
            <a:off x="4779241" y="4962266"/>
            <a:ext cx="285689" cy="12490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7" name="Right Arrow 126">
            <a:extLst>
              <a:ext uri="{FF2B5EF4-FFF2-40B4-BE49-F238E27FC236}">
                <a16:creationId xmlns:a16="http://schemas.microsoft.com/office/drawing/2014/main" id="{0337816E-5F50-8940-835F-A9058E9DA237}"/>
              </a:ext>
            </a:extLst>
          </p:cNvPr>
          <p:cNvSpPr/>
          <p:nvPr/>
        </p:nvSpPr>
        <p:spPr>
          <a:xfrm>
            <a:off x="5348744" y="4315122"/>
            <a:ext cx="1432429" cy="5931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TW" sz="1400" dirty="0">
                <a:solidFill>
                  <a:schemeClr val="bg1"/>
                </a:solidFill>
                <a:latin typeface="STXinwei" panose="02010800040101010101" pitchFamily="2" charset="-122"/>
                <a:ea typeface="STXinwei" panose="02010800040101010101" pitchFamily="2" charset="-122"/>
              </a:rPr>
              <a:t>研究</a:t>
            </a:r>
            <a:r>
              <a:rPr lang="zh-CN" altLang="en-US" sz="1400" dirty="0">
                <a:solidFill>
                  <a:schemeClr val="bg1"/>
                </a:solidFill>
                <a:latin typeface="STXinwei" panose="02010800040101010101" pitchFamily="2" charset="-122"/>
                <a:ea typeface="STXinwei" panose="02010800040101010101" pitchFamily="2" charset="-122"/>
              </a:rPr>
              <a:t>贡献</a:t>
            </a:r>
            <a:endParaRPr lang="en-TW" sz="1400" dirty="0">
              <a:solidFill>
                <a:schemeClr val="bg1"/>
              </a:solidFill>
              <a:latin typeface="STXinwei" panose="02010800040101010101" pitchFamily="2" charset="-122"/>
              <a:ea typeface="STXinwei" panose="02010800040101010101" pitchFamily="2" charset="-122"/>
            </a:endParaRPr>
          </a:p>
        </p:txBody>
      </p:sp>
      <p:sp>
        <p:nvSpPr>
          <p:cNvPr id="12771" name="TextBox 12770">
            <a:extLst>
              <a:ext uri="{FF2B5EF4-FFF2-40B4-BE49-F238E27FC236}">
                <a16:creationId xmlns:a16="http://schemas.microsoft.com/office/drawing/2014/main" id="{65E0518E-A356-824C-88E3-9147EBC1F011}"/>
              </a:ext>
            </a:extLst>
          </p:cNvPr>
          <p:cNvSpPr txBox="1"/>
          <p:nvPr/>
        </p:nvSpPr>
        <p:spPr>
          <a:xfrm>
            <a:off x="8155624" y="4307642"/>
            <a:ext cx="1802618" cy="369332"/>
          </a:xfrm>
          <a:prstGeom prst="rect">
            <a:avLst/>
          </a:prstGeom>
          <a:noFill/>
        </p:spPr>
        <p:txBody>
          <a:bodyPr wrap="square" rtlCol="0">
            <a:spAutoFit/>
          </a:bodyPr>
          <a:lstStyle/>
          <a:p>
            <a:pPr algn="ctr"/>
            <a:r>
              <a:rPr lang="en-TW" dirty="0">
                <a:solidFill>
                  <a:srgbClr val="D9D9D9"/>
                </a:solidFill>
                <a:latin typeface="STXinwei" panose="02010800040101010101" pitchFamily="2" charset="-122"/>
                <a:ea typeface="STXinwei" panose="02010800040101010101" pitchFamily="2" charset="-122"/>
              </a:rPr>
              <a:t>建模自动化加速</a:t>
            </a:r>
          </a:p>
        </p:txBody>
      </p:sp>
      <p:sp>
        <p:nvSpPr>
          <p:cNvPr id="131" name="TextBox 130">
            <a:extLst>
              <a:ext uri="{FF2B5EF4-FFF2-40B4-BE49-F238E27FC236}">
                <a16:creationId xmlns:a16="http://schemas.microsoft.com/office/drawing/2014/main" id="{91B815FD-F99F-F442-B889-3421CA6E074D}"/>
              </a:ext>
            </a:extLst>
          </p:cNvPr>
          <p:cNvSpPr txBox="1"/>
          <p:nvPr/>
        </p:nvSpPr>
        <p:spPr>
          <a:xfrm>
            <a:off x="4441509" y="3859998"/>
            <a:ext cx="7670340" cy="369332"/>
          </a:xfrm>
          <a:prstGeom prst="rect">
            <a:avLst/>
          </a:prstGeom>
          <a:noFill/>
        </p:spPr>
        <p:txBody>
          <a:bodyPr wrap="square" rtlCol="0">
            <a:spAutoFit/>
          </a:bodyPr>
          <a:lstStyle/>
          <a:p>
            <a:pPr algn="ctr"/>
            <a:r>
              <a:rPr lang="zh-CN" altLang="en-US" dirty="0">
                <a:solidFill>
                  <a:srgbClr val="D9D9D9"/>
                </a:solidFill>
                <a:latin typeface="STXinwei" panose="02010800040101010101" pitchFamily="2" charset="-122"/>
                <a:ea typeface="STXinwei" panose="02010800040101010101" pitchFamily="2" charset="-122"/>
              </a:rPr>
              <a:t>多领域知识均可根据偏序集的元结构，创建</a:t>
            </a:r>
            <a:r>
              <a:rPr lang="zh-CN" altLang="en-TW" dirty="0">
                <a:solidFill>
                  <a:srgbClr val="D9D9D9"/>
                </a:solidFill>
                <a:latin typeface="STXinwei" panose="02010800040101010101" pitchFamily="2" charset="-122"/>
                <a:ea typeface="STXinwei" panose="02010800040101010101" pitchFamily="2" charset="-122"/>
              </a:rPr>
              <a:t>适用于</a:t>
            </a:r>
            <a:r>
              <a:rPr lang="zh-CN" altLang="en-US" dirty="0">
                <a:solidFill>
                  <a:srgbClr val="D9D9D9"/>
                </a:solidFill>
                <a:latin typeface="STXinwei" panose="02010800040101010101" pitchFamily="2" charset="-122"/>
                <a:ea typeface="STXinwei" panose="02010800040101010101" pitchFamily="2" charset="-122"/>
              </a:rPr>
              <a:t>特定领域的</a:t>
            </a:r>
            <a:r>
              <a:rPr lang="en-US" altLang="zh-CN" dirty="0">
                <a:solidFill>
                  <a:srgbClr val="D9D9D9"/>
                </a:solidFill>
                <a:latin typeface="STXinwei" panose="02010800040101010101" pitchFamily="2" charset="-122"/>
                <a:ea typeface="STXinwei" panose="02010800040101010101" pitchFamily="2" charset="-122"/>
              </a:rPr>
              <a:t>DSL</a:t>
            </a:r>
            <a:endParaRPr lang="en-TW" dirty="0">
              <a:solidFill>
                <a:srgbClr val="D9D9D9"/>
              </a:solidFill>
              <a:latin typeface="STXinwei" panose="02010800040101010101" pitchFamily="2" charset="-122"/>
              <a:ea typeface="STXinwei" panose="02010800040101010101" pitchFamily="2" charset="-122"/>
            </a:endParaRPr>
          </a:p>
        </p:txBody>
      </p:sp>
      <p:sp>
        <p:nvSpPr>
          <p:cNvPr id="31" name="TextBox 30">
            <a:extLst>
              <a:ext uri="{FF2B5EF4-FFF2-40B4-BE49-F238E27FC236}">
                <a16:creationId xmlns:a16="http://schemas.microsoft.com/office/drawing/2014/main" id="{CC972C64-D136-F646-B065-766D4229E764}"/>
              </a:ext>
            </a:extLst>
          </p:cNvPr>
          <p:cNvSpPr txBox="1"/>
          <p:nvPr/>
        </p:nvSpPr>
        <p:spPr>
          <a:xfrm>
            <a:off x="5572851" y="1025424"/>
            <a:ext cx="1695615" cy="369332"/>
          </a:xfrm>
          <a:prstGeom prst="rect">
            <a:avLst/>
          </a:prstGeom>
          <a:noFill/>
        </p:spPr>
        <p:txBody>
          <a:bodyPr wrap="square" rtlCol="0">
            <a:spAutoFit/>
          </a:bodyPr>
          <a:lstStyle/>
          <a:p>
            <a:pPr algn="ctr"/>
            <a:r>
              <a:rPr lang="en-TW" dirty="0">
                <a:solidFill>
                  <a:srgbClr val="D9D9D9"/>
                </a:solidFill>
                <a:latin typeface="STXinwei" panose="02010800040101010101" pitchFamily="2" charset="-122"/>
                <a:ea typeface="STXinwei" panose="02010800040101010101" pitchFamily="2" charset="-122"/>
              </a:rPr>
              <a:t>命名空间</a:t>
            </a:r>
          </a:p>
        </p:txBody>
      </p:sp>
      <p:sp>
        <p:nvSpPr>
          <p:cNvPr id="33" name="TextBox 32">
            <a:extLst>
              <a:ext uri="{FF2B5EF4-FFF2-40B4-BE49-F238E27FC236}">
                <a16:creationId xmlns:a16="http://schemas.microsoft.com/office/drawing/2014/main" id="{198E48DD-62FD-4E4B-8EF7-35783113DD32}"/>
              </a:ext>
            </a:extLst>
          </p:cNvPr>
          <p:cNvSpPr txBox="1"/>
          <p:nvPr/>
        </p:nvSpPr>
        <p:spPr>
          <a:xfrm>
            <a:off x="7757425" y="953265"/>
            <a:ext cx="1924513" cy="369332"/>
          </a:xfrm>
          <a:prstGeom prst="rect">
            <a:avLst/>
          </a:prstGeom>
          <a:noFill/>
        </p:spPr>
        <p:txBody>
          <a:bodyPr wrap="square" rtlCol="0">
            <a:spAutoFit/>
          </a:bodyPr>
          <a:lstStyle/>
          <a:p>
            <a:pPr algn="ctr"/>
            <a:r>
              <a:rPr lang="en-TW" dirty="0">
                <a:solidFill>
                  <a:srgbClr val="D9D9D9"/>
                </a:solidFill>
                <a:latin typeface="STXinwei" panose="02010800040101010101" pitchFamily="2" charset="-122"/>
                <a:ea typeface="STXinwei" panose="02010800040101010101" pitchFamily="2" charset="-122"/>
              </a:rPr>
              <a:t>Interoperability</a:t>
            </a:r>
          </a:p>
        </p:txBody>
      </p:sp>
      <p:cxnSp>
        <p:nvCxnSpPr>
          <p:cNvPr id="34" name="Straight Arrow Connector 33">
            <a:extLst>
              <a:ext uri="{FF2B5EF4-FFF2-40B4-BE49-F238E27FC236}">
                <a16:creationId xmlns:a16="http://schemas.microsoft.com/office/drawing/2014/main" id="{17AB613B-4521-2449-970F-A02E17FDD42C}"/>
              </a:ext>
            </a:extLst>
          </p:cNvPr>
          <p:cNvCxnSpPr>
            <a:cxnSpLocks/>
            <a:stCxn id="35" idx="1"/>
            <a:endCxn id="116" idx="4"/>
          </p:cNvCxnSpPr>
          <p:nvPr/>
        </p:nvCxnSpPr>
        <p:spPr>
          <a:xfrm flipH="1" flipV="1">
            <a:off x="3057759" y="4584017"/>
            <a:ext cx="214708" cy="74894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5" name="Oval 34">
            <a:extLst>
              <a:ext uri="{FF2B5EF4-FFF2-40B4-BE49-F238E27FC236}">
                <a16:creationId xmlns:a16="http://schemas.microsoft.com/office/drawing/2014/main" id="{D4BDEAD6-314D-6144-9759-018E157025B3}"/>
              </a:ext>
            </a:extLst>
          </p:cNvPr>
          <p:cNvSpPr/>
          <p:nvPr/>
        </p:nvSpPr>
        <p:spPr>
          <a:xfrm>
            <a:off x="3043569" y="5250049"/>
            <a:ext cx="1563011" cy="566128"/>
          </a:xfrm>
          <a:prstGeom prst="ellipse">
            <a:avLst/>
          </a:prstGeom>
          <a:no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rgbClr val="888888"/>
                </a:solidFill>
                <a:latin typeface="STXinwei" panose="02010800040101010101" pitchFamily="2" charset="-122"/>
                <a:ea typeface="STXinwei" panose="02010800040101010101" pitchFamily="2" charset="-122"/>
              </a:rPr>
              <a:t>互联互通</a:t>
            </a:r>
            <a:r>
              <a:rPr lang="en-US" altLang="zh-CN" sz="1050" dirty="0">
                <a:solidFill>
                  <a:srgbClr val="888888"/>
                </a:solidFill>
                <a:latin typeface="STXinwei" panose="02010800040101010101" pitchFamily="2" charset="-122"/>
                <a:ea typeface="STXinwei" panose="02010800040101010101" pitchFamily="2" charset="-122"/>
              </a:rPr>
              <a:t>Interoperability</a:t>
            </a:r>
            <a:endParaRPr lang="en-TW" dirty="0">
              <a:solidFill>
                <a:srgbClr val="888888"/>
              </a:solidFill>
              <a:latin typeface="STXinwei" panose="02010800040101010101" pitchFamily="2" charset="-122"/>
              <a:ea typeface="STXinwei" panose="02010800040101010101" pitchFamily="2" charset="-122"/>
            </a:endParaRPr>
          </a:p>
        </p:txBody>
      </p:sp>
      <p:cxnSp>
        <p:nvCxnSpPr>
          <p:cNvPr id="36" name="Straight Arrow Connector 35">
            <a:extLst>
              <a:ext uri="{FF2B5EF4-FFF2-40B4-BE49-F238E27FC236}">
                <a16:creationId xmlns:a16="http://schemas.microsoft.com/office/drawing/2014/main" id="{D863EAD2-4B3F-AF4A-AB77-3D0630B54E14}"/>
              </a:ext>
            </a:extLst>
          </p:cNvPr>
          <p:cNvCxnSpPr>
            <a:cxnSpLocks/>
            <a:stCxn id="35" idx="7"/>
            <a:endCxn id="117" idx="4"/>
          </p:cNvCxnSpPr>
          <p:nvPr/>
        </p:nvCxnSpPr>
        <p:spPr>
          <a:xfrm flipV="1">
            <a:off x="4377682" y="5045174"/>
            <a:ext cx="134641" cy="287783"/>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E78C4CB9-DEA6-8F41-8F03-F73EAD6DB28F}"/>
              </a:ext>
            </a:extLst>
          </p:cNvPr>
          <p:cNvCxnSpPr>
            <a:cxnSpLocks/>
            <a:stCxn id="123" idx="0"/>
            <a:endCxn id="35" idx="4"/>
          </p:cNvCxnSpPr>
          <p:nvPr/>
        </p:nvCxnSpPr>
        <p:spPr>
          <a:xfrm flipV="1">
            <a:off x="3820333" y="5816177"/>
            <a:ext cx="4742" cy="31219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F47F23E1-77D5-F548-AB82-6A0E5B5253E7}"/>
              </a:ext>
            </a:extLst>
          </p:cNvPr>
          <p:cNvSpPr txBox="1"/>
          <p:nvPr/>
        </p:nvSpPr>
        <p:spPr>
          <a:xfrm>
            <a:off x="8606691" y="2122746"/>
            <a:ext cx="1563011" cy="369332"/>
          </a:xfrm>
          <a:prstGeom prst="rect">
            <a:avLst/>
          </a:prstGeom>
          <a:noFill/>
        </p:spPr>
        <p:txBody>
          <a:bodyPr wrap="square" rtlCol="0">
            <a:spAutoFit/>
          </a:bodyPr>
          <a:lstStyle/>
          <a:p>
            <a:pPr algn="ctr"/>
            <a:r>
              <a:rPr lang="en-TW" altLang="zh-CN" dirty="0">
                <a:solidFill>
                  <a:srgbClr val="D9D9D9"/>
                </a:solidFill>
                <a:latin typeface="STXinwei" panose="02010800040101010101" pitchFamily="2" charset="-122"/>
                <a:ea typeface="STXinwei" panose="02010800040101010101" pitchFamily="2" charset="-122"/>
              </a:rPr>
              <a:t>Precision</a:t>
            </a:r>
            <a:endParaRPr lang="en-TW" dirty="0">
              <a:solidFill>
                <a:srgbClr val="D9D9D9"/>
              </a:solidFill>
              <a:latin typeface="STXinwei" panose="02010800040101010101" pitchFamily="2" charset="-122"/>
              <a:ea typeface="STXinwei" panose="02010800040101010101" pitchFamily="2" charset="-122"/>
            </a:endParaRPr>
          </a:p>
        </p:txBody>
      </p:sp>
      <p:sp>
        <p:nvSpPr>
          <p:cNvPr id="75" name="TextBox 74">
            <a:extLst>
              <a:ext uri="{FF2B5EF4-FFF2-40B4-BE49-F238E27FC236}">
                <a16:creationId xmlns:a16="http://schemas.microsoft.com/office/drawing/2014/main" id="{2E56C9C1-76AB-604F-A26F-441218BD04A5}"/>
              </a:ext>
            </a:extLst>
          </p:cNvPr>
          <p:cNvSpPr txBox="1"/>
          <p:nvPr/>
        </p:nvSpPr>
        <p:spPr>
          <a:xfrm>
            <a:off x="6403050" y="1588339"/>
            <a:ext cx="1563011" cy="369332"/>
          </a:xfrm>
          <a:prstGeom prst="rect">
            <a:avLst/>
          </a:prstGeom>
          <a:noFill/>
        </p:spPr>
        <p:txBody>
          <a:bodyPr wrap="square" rtlCol="0">
            <a:spAutoFit/>
          </a:bodyPr>
          <a:lstStyle/>
          <a:p>
            <a:pPr algn="ctr"/>
            <a:r>
              <a:rPr lang="en-TW" altLang="zh-CN" dirty="0">
                <a:solidFill>
                  <a:srgbClr val="D9D9D9"/>
                </a:solidFill>
                <a:latin typeface="STXinwei" panose="02010800040101010101" pitchFamily="2" charset="-122"/>
                <a:ea typeface="STXinwei" panose="02010800040101010101" pitchFamily="2" charset="-122"/>
              </a:rPr>
              <a:t>Soundness</a:t>
            </a:r>
            <a:endParaRPr lang="en-TW" dirty="0">
              <a:solidFill>
                <a:srgbClr val="D9D9D9"/>
              </a:solidFill>
              <a:latin typeface="STXinwei" panose="02010800040101010101" pitchFamily="2" charset="-122"/>
              <a:ea typeface="STXinwei" panose="02010800040101010101" pitchFamily="2" charset="-122"/>
            </a:endParaRPr>
          </a:p>
        </p:txBody>
      </p:sp>
      <p:sp>
        <p:nvSpPr>
          <p:cNvPr id="76" name="TextBox 75">
            <a:extLst>
              <a:ext uri="{FF2B5EF4-FFF2-40B4-BE49-F238E27FC236}">
                <a16:creationId xmlns:a16="http://schemas.microsoft.com/office/drawing/2014/main" id="{3D8EC0D2-0559-D04B-BB2A-71FF479BC717}"/>
              </a:ext>
            </a:extLst>
          </p:cNvPr>
          <p:cNvSpPr txBox="1"/>
          <p:nvPr/>
        </p:nvSpPr>
        <p:spPr>
          <a:xfrm>
            <a:off x="6486960" y="2672166"/>
            <a:ext cx="1563011" cy="369332"/>
          </a:xfrm>
          <a:prstGeom prst="rect">
            <a:avLst/>
          </a:prstGeom>
          <a:noFill/>
        </p:spPr>
        <p:txBody>
          <a:bodyPr wrap="square" rtlCol="0">
            <a:spAutoFit/>
          </a:bodyPr>
          <a:lstStyle/>
          <a:p>
            <a:pPr algn="ctr"/>
            <a:r>
              <a:rPr lang="en-TW" altLang="zh-CN" dirty="0">
                <a:solidFill>
                  <a:srgbClr val="D9D9D9"/>
                </a:solidFill>
                <a:latin typeface="STXinwei" panose="02010800040101010101" pitchFamily="2" charset="-122"/>
                <a:ea typeface="STXinwei" panose="02010800040101010101" pitchFamily="2" charset="-122"/>
              </a:rPr>
              <a:t>Terminable</a:t>
            </a:r>
            <a:endParaRPr lang="en-TW" dirty="0">
              <a:solidFill>
                <a:srgbClr val="D9D9D9"/>
              </a:solidFill>
              <a:latin typeface="STXinwei" panose="02010800040101010101" pitchFamily="2" charset="-122"/>
              <a:ea typeface="STXinwei" panose="02010800040101010101" pitchFamily="2" charset="-122"/>
            </a:endParaRPr>
          </a:p>
        </p:txBody>
      </p:sp>
    </p:spTree>
    <p:extLst>
      <p:ext uri="{BB962C8B-B14F-4D97-AF65-F5344CB8AC3E}">
        <p14:creationId xmlns:p14="http://schemas.microsoft.com/office/powerpoint/2010/main" val="256367555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34"/>
          <p:cNvSpPr/>
          <p:nvPr/>
        </p:nvSpPr>
        <p:spPr>
          <a:xfrm>
            <a:off x="5166725" y="2874448"/>
            <a:ext cx="1870518" cy="1023941"/>
          </a:xfrm>
          <a:prstGeom prst="ellipse">
            <a:avLst/>
          </a:prstGeom>
          <a:solidFill>
            <a:srgbClr val="F4CCCC"/>
          </a:solidFill>
          <a:ln w="2857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buClr>
                <a:schemeClr val="dk1"/>
              </a:buClr>
              <a:buSzPts val="1100"/>
            </a:pPr>
            <a:r>
              <a:rPr lang="en-TW" b="1" dirty="0">
                <a:latin typeface="STXinwei" panose="02010800040101010101" pitchFamily="2" charset="-122"/>
                <a:ea typeface="STXinwei" panose="02010800040101010101" pitchFamily="2" charset="-122"/>
                <a:cs typeface="Lato"/>
                <a:sym typeface="Lato"/>
              </a:rPr>
              <a:t>Key =          </a:t>
            </a:r>
            <a:endParaRPr b="1" dirty="0">
              <a:latin typeface="STXinwei" panose="02010800040101010101" pitchFamily="2" charset="-122"/>
              <a:ea typeface="STXinwei" panose="02010800040101010101" pitchFamily="2" charset="-122"/>
              <a:cs typeface="Lato"/>
              <a:sym typeface="Lato"/>
            </a:endParaRPr>
          </a:p>
        </p:txBody>
      </p:sp>
      <p:sp>
        <p:nvSpPr>
          <p:cNvPr id="199" name="Google Shape;199;p34"/>
          <p:cNvSpPr txBox="1">
            <a:spLocks noGrp="1"/>
          </p:cNvSpPr>
          <p:nvPr>
            <p:ph type="title"/>
          </p:nvPr>
        </p:nvSpPr>
        <p:spPr>
          <a:xfrm>
            <a:off x="416812" y="358577"/>
            <a:ext cx="11360800" cy="507061"/>
          </a:xfrm>
          <a:prstGeom prst="rect">
            <a:avLst/>
          </a:prstGeom>
        </p:spPr>
        <p:txBody>
          <a:bodyPr spcFirstLastPara="1" vert="horz" wrap="square" lIns="121900" tIns="121900" rIns="121900" bIns="121900" rtlCol="0" anchor="t" anchorCtr="0">
            <a:normAutofit fontScale="90000"/>
          </a:bodyPr>
          <a:lstStyle/>
          <a:p>
            <a:pPr algn="ctr"/>
            <a:r>
              <a:rPr lang="en-TW" sz="2400" b="1" dirty="0">
                <a:solidFill>
                  <a:srgbClr val="C00000"/>
                </a:solidFill>
                <a:latin typeface="STXinwei" panose="02010800040101010101" pitchFamily="2" charset="-122"/>
                <a:ea typeface="STXinwei" panose="02010800040101010101" pitchFamily="2" charset="-122"/>
              </a:rPr>
              <a:t>基于时序命名空间表达系统状态的伴随函子</a:t>
            </a:r>
            <a:endParaRPr sz="2400" b="1" dirty="0">
              <a:solidFill>
                <a:srgbClr val="C00000"/>
              </a:solidFill>
              <a:latin typeface="STXinwei" panose="02010800040101010101" pitchFamily="2" charset="-122"/>
              <a:ea typeface="STXinwei" panose="02010800040101010101" pitchFamily="2" charset="-122"/>
            </a:endParaRPr>
          </a:p>
        </p:txBody>
      </p:sp>
      <p:sp>
        <p:nvSpPr>
          <p:cNvPr id="200" name="Google Shape;200;p34"/>
          <p:cNvSpPr txBox="1"/>
          <p:nvPr/>
        </p:nvSpPr>
        <p:spPr>
          <a:xfrm>
            <a:off x="5445685" y="1510768"/>
            <a:ext cx="1305390" cy="518167"/>
          </a:xfrm>
          <a:prstGeom prst="rect">
            <a:avLst/>
          </a:prstGeom>
          <a:noFill/>
          <a:ln>
            <a:noFill/>
          </a:ln>
        </p:spPr>
        <p:txBody>
          <a:bodyPr spcFirstLastPara="1" wrap="square" lIns="121900" tIns="121900" rIns="121900" bIns="121900" anchor="ctr" anchorCtr="0">
            <a:noAutofit/>
          </a:bodyPr>
          <a:lstStyle/>
          <a:p>
            <a:pPr algn="ctr"/>
            <a:r>
              <a:rPr lang="en-US" sz="2400" b="1" dirty="0">
                <a:solidFill>
                  <a:srgbClr val="0070C0"/>
                </a:solidFill>
                <a:latin typeface="STXinwei" panose="02010800040101010101" pitchFamily="2" charset="-122"/>
                <a:ea typeface="STXinwei" panose="02010800040101010101" pitchFamily="2" charset="-122"/>
                <a:cs typeface="Lato"/>
                <a:sym typeface="Lato"/>
              </a:rPr>
              <a:t>Value</a:t>
            </a:r>
            <a:endParaRPr sz="2400" b="1" dirty="0">
              <a:solidFill>
                <a:srgbClr val="0070C0"/>
              </a:solidFill>
              <a:latin typeface="STXinwei" panose="02010800040101010101" pitchFamily="2" charset="-122"/>
              <a:ea typeface="STXinwei" panose="02010800040101010101" pitchFamily="2" charset="-122"/>
              <a:cs typeface="Lato"/>
              <a:sym typeface="Lato"/>
            </a:endParaRPr>
          </a:p>
        </p:txBody>
      </p:sp>
      <p:sp>
        <p:nvSpPr>
          <p:cNvPr id="201" name="Google Shape;201;p34"/>
          <p:cNvSpPr txBox="1"/>
          <p:nvPr/>
        </p:nvSpPr>
        <p:spPr>
          <a:xfrm>
            <a:off x="5223116" y="4872248"/>
            <a:ext cx="1750400" cy="375600"/>
          </a:xfrm>
          <a:prstGeom prst="rect">
            <a:avLst/>
          </a:prstGeom>
          <a:noFill/>
          <a:ln>
            <a:noFill/>
          </a:ln>
        </p:spPr>
        <p:txBody>
          <a:bodyPr spcFirstLastPara="1" wrap="square" lIns="121900" tIns="121900" rIns="121900" bIns="121900" anchor="ctr" anchorCtr="0">
            <a:noAutofit/>
          </a:bodyPr>
          <a:lstStyle/>
          <a:p>
            <a:pPr algn="ctr"/>
            <a:r>
              <a:rPr lang="en" sz="2400" b="1" dirty="0">
                <a:solidFill>
                  <a:srgbClr val="FF0000"/>
                </a:solidFill>
                <a:latin typeface="STXinwei" panose="02010800040101010101" pitchFamily="2" charset="-122"/>
                <a:ea typeface="STXinwei" panose="02010800040101010101" pitchFamily="2" charset="-122"/>
                <a:cs typeface="Lato"/>
                <a:sym typeface="Lato"/>
              </a:rPr>
              <a:t>Value</a:t>
            </a:r>
            <a:endParaRPr sz="2400" b="1" dirty="0">
              <a:solidFill>
                <a:srgbClr val="FF0000"/>
              </a:solidFill>
              <a:latin typeface="STXinwei" panose="02010800040101010101" pitchFamily="2" charset="-122"/>
              <a:ea typeface="STXinwei" panose="02010800040101010101" pitchFamily="2" charset="-122"/>
              <a:cs typeface="Lato"/>
              <a:sym typeface="Lato"/>
            </a:endParaRPr>
          </a:p>
        </p:txBody>
      </p:sp>
      <p:cxnSp>
        <p:nvCxnSpPr>
          <p:cNvPr id="205" name="Google Shape;205;p34"/>
          <p:cNvCxnSpPr>
            <a:cxnSpLocks/>
            <a:stCxn id="198" idx="6"/>
          </p:cNvCxnSpPr>
          <p:nvPr/>
        </p:nvCxnSpPr>
        <p:spPr>
          <a:xfrm flipV="1">
            <a:off x="7037243" y="1219057"/>
            <a:ext cx="4292070" cy="2167362"/>
          </a:xfrm>
          <a:prstGeom prst="straightConnector1">
            <a:avLst/>
          </a:prstGeom>
          <a:noFill/>
          <a:ln w="63500" cap="flat" cmpd="sng">
            <a:solidFill>
              <a:schemeClr val="accent5">
                <a:lumMod val="75000"/>
              </a:schemeClr>
            </a:solidFill>
            <a:prstDash val="solid"/>
            <a:round/>
            <a:headEnd type="none" w="med" len="med"/>
            <a:tailEnd type="arrow" w="med" len="med"/>
          </a:ln>
        </p:spPr>
      </p:cxnSp>
      <p:cxnSp>
        <p:nvCxnSpPr>
          <p:cNvPr id="206" name="Google Shape;206;p34"/>
          <p:cNvCxnSpPr>
            <a:cxnSpLocks/>
            <a:stCxn id="198" idx="2"/>
          </p:cNvCxnSpPr>
          <p:nvPr/>
        </p:nvCxnSpPr>
        <p:spPr>
          <a:xfrm flipH="1" flipV="1">
            <a:off x="1044515" y="1219057"/>
            <a:ext cx="4122210" cy="2167362"/>
          </a:xfrm>
          <a:prstGeom prst="straightConnector1">
            <a:avLst/>
          </a:prstGeom>
          <a:noFill/>
          <a:ln w="63500" cap="flat" cmpd="sng">
            <a:solidFill>
              <a:schemeClr val="accent5">
                <a:lumMod val="75000"/>
              </a:schemeClr>
            </a:solidFill>
            <a:prstDash val="solid"/>
            <a:round/>
            <a:headEnd type="none" w="med" len="med"/>
            <a:tailEnd type="arrow" w="med" len="med"/>
          </a:ln>
        </p:spPr>
      </p:cxnSp>
      <p:cxnSp>
        <p:nvCxnSpPr>
          <p:cNvPr id="207" name="Google Shape;207;p34"/>
          <p:cNvCxnSpPr>
            <a:cxnSpLocks/>
            <a:endCxn id="198" idx="2"/>
          </p:cNvCxnSpPr>
          <p:nvPr/>
        </p:nvCxnSpPr>
        <p:spPr>
          <a:xfrm flipV="1">
            <a:off x="963347" y="3386419"/>
            <a:ext cx="4203378" cy="2801198"/>
          </a:xfrm>
          <a:prstGeom prst="straightConnector1">
            <a:avLst/>
          </a:prstGeom>
          <a:noFill/>
          <a:ln w="63500" cap="flat" cmpd="sng">
            <a:solidFill>
              <a:srgbClr val="FF0000"/>
            </a:solidFill>
            <a:prstDash val="solid"/>
            <a:round/>
            <a:headEnd type="arrow" w="med" len="med"/>
            <a:tailEnd type="none" w="med" len="med"/>
          </a:ln>
        </p:spPr>
      </p:cxnSp>
      <p:cxnSp>
        <p:nvCxnSpPr>
          <p:cNvPr id="208" name="Google Shape;208;p34"/>
          <p:cNvCxnSpPr>
            <a:cxnSpLocks/>
            <a:endCxn id="198" idx="6"/>
          </p:cNvCxnSpPr>
          <p:nvPr/>
        </p:nvCxnSpPr>
        <p:spPr>
          <a:xfrm flipH="1" flipV="1">
            <a:off x="7037243" y="3386419"/>
            <a:ext cx="4330972" cy="2801198"/>
          </a:xfrm>
          <a:prstGeom prst="straightConnector1">
            <a:avLst/>
          </a:prstGeom>
          <a:noFill/>
          <a:ln w="63500" cap="flat" cmpd="sng">
            <a:solidFill>
              <a:srgbClr val="FF0000"/>
            </a:solidFill>
            <a:prstDash val="solid"/>
            <a:round/>
            <a:headEnd type="arrow" w="med" len="med"/>
            <a:tailEnd type="none" w="med" len="med"/>
          </a:ln>
        </p:spPr>
      </p:cxnSp>
      <p:cxnSp>
        <p:nvCxnSpPr>
          <p:cNvPr id="211" name="Google Shape;211;p34"/>
          <p:cNvCxnSpPr/>
          <p:nvPr/>
        </p:nvCxnSpPr>
        <p:spPr>
          <a:xfrm>
            <a:off x="772980" y="6255334"/>
            <a:ext cx="10650800" cy="41600"/>
          </a:xfrm>
          <a:prstGeom prst="straightConnector1">
            <a:avLst/>
          </a:prstGeom>
          <a:noFill/>
          <a:ln w="76200" cap="flat" cmpd="sng">
            <a:solidFill>
              <a:schemeClr val="dk2"/>
            </a:solidFill>
            <a:prstDash val="solid"/>
            <a:round/>
            <a:headEnd type="triangle" w="med" len="med"/>
            <a:tailEnd type="triangle" w="med" len="med"/>
          </a:ln>
        </p:spPr>
      </p:cxnSp>
      <p:sp>
        <p:nvSpPr>
          <p:cNvPr id="212" name="Google Shape;212;p34"/>
          <p:cNvSpPr txBox="1"/>
          <p:nvPr/>
        </p:nvSpPr>
        <p:spPr>
          <a:xfrm>
            <a:off x="4294655" y="6236928"/>
            <a:ext cx="3605112" cy="615513"/>
          </a:xfrm>
          <a:prstGeom prst="rect">
            <a:avLst/>
          </a:prstGeom>
          <a:noFill/>
          <a:ln>
            <a:noFill/>
          </a:ln>
        </p:spPr>
        <p:txBody>
          <a:bodyPr spcFirstLastPara="1" wrap="square" lIns="121900" tIns="121900" rIns="121900" bIns="121900" anchor="t" anchorCtr="0">
            <a:spAutoFit/>
          </a:bodyPr>
          <a:lstStyle/>
          <a:p>
            <a:pPr algn="ctr"/>
            <a:r>
              <a:rPr lang="en" sz="2400" dirty="0" err="1">
                <a:latin typeface="STXinwei" panose="02010800040101010101" pitchFamily="2" charset="-122"/>
                <a:ea typeface="STXinwei" panose="02010800040101010101" pitchFamily="2" charset="-122"/>
                <a:cs typeface="Lato"/>
                <a:sym typeface="Lato"/>
              </a:rPr>
              <a:t>空间轴</a:t>
            </a:r>
            <a:r>
              <a:rPr lang="zh-CN" altLang="en-US" sz="2400" dirty="0">
                <a:latin typeface="STXinwei" panose="02010800040101010101" pitchFamily="2" charset="-122"/>
                <a:ea typeface="STXinwei" panose="02010800040101010101" pitchFamily="2" charset="-122"/>
                <a:cs typeface="Lato"/>
                <a:sym typeface="Lato"/>
              </a:rPr>
              <a:t> </a:t>
            </a:r>
            <a:r>
              <a:rPr lang="en-US" altLang="zh-CN" sz="2400" dirty="0">
                <a:latin typeface="STXinwei" panose="02010800040101010101" pitchFamily="2" charset="-122"/>
                <a:ea typeface="STXinwei" panose="02010800040101010101" pitchFamily="2" charset="-122"/>
                <a:cs typeface="Lato"/>
                <a:sym typeface="Lato"/>
              </a:rPr>
              <a:t>/</a:t>
            </a:r>
            <a:r>
              <a:rPr lang="zh-CN" altLang="en-US" sz="2400" dirty="0">
                <a:latin typeface="STXinwei" panose="02010800040101010101" pitchFamily="2" charset="-122"/>
                <a:ea typeface="STXinwei" panose="02010800040101010101" pitchFamily="2" charset="-122"/>
                <a:cs typeface="Lato"/>
                <a:sym typeface="Lato"/>
              </a:rPr>
              <a:t>方位命名空间</a:t>
            </a:r>
            <a:endParaRPr sz="2400" dirty="0">
              <a:latin typeface="STXinwei" panose="02010800040101010101" pitchFamily="2" charset="-122"/>
              <a:ea typeface="STXinwei" panose="02010800040101010101" pitchFamily="2" charset="-122"/>
              <a:cs typeface="Lato"/>
              <a:sym typeface="Lato"/>
            </a:endParaRPr>
          </a:p>
        </p:txBody>
      </p:sp>
      <p:pic>
        <p:nvPicPr>
          <p:cNvPr id="3" name="Picture 2">
            <a:extLst>
              <a:ext uri="{FF2B5EF4-FFF2-40B4-BE49-F238E27FC236}">
                <a16:creationId xmlns:a16="http://schemas.microsoft.com/office/drawing/2014/main" id="{4C5F3338-2008-7E49-B386-08B0F87F6016}"/>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218216" y="3061408"/>
            <a:ext cx="650019" cy="650019"/>
          </a:xfrm>
          <a:prstGeom prst="rect">
            <a:avLst/>
          </a:prstGeom>
        </p:spPr>
      </p:pic>
      <p:sp>
        <p:nvSpPr>
          <p:cNvPr id="26" name="Google Shape;212;p34">
            <a:extLst>
              <a:ext uri="{FF2B5EF4-FFF2-40B4-BE49-F238E27FC236}">
                <a16:creationId xmlns:a16="http://schemas.microsoft.com/office/drawing/2014/main" id="{C9D62496-3989-5746-B4B1-C7FA8371170C}"/>
              </a:ext>
            </a:extLst>
          </p:cNvPr>
          <p:cNvSpPr txBox="1"/>
          <p:nvPr/>
        </p:nvSpPr>
        <p:spPr>
          <a:xfrm>
            <a:off x="120353" y="2474624"/>
            <a:ext cx="521558" cy="3939500"/>
          </a:xfrm>
          <a:prstGeom prst="rect">
            <a:avLst/>
          </a:prstGeom>
          <a:noFill/>
          <a:ln>
            <a:noFill/>
          </a:ln>
        </p:spPr>
        <p:txBody>
          <a:bodyPr spcFirstLastPara="1" wrap="square" lIns="121900" tIns="121900" rIns="121900" bIns="121900" anchor="t" anchorCtr="0">
            <a:spAutoFit/>
          </a:bodyPr>
          <a:lstStyle/>
          <a:p>
            <a:pPr algn="ctr"/>
            <a:r>
              <a:rPr lang="en" sz="2400" dirty="0" err="1">
                <a:latin typeface="STXinwei" panose="02010800040101010101" pitchFamily="2" charset="-122"/>
                <a:ea typeface="STXinwei" panose="02010800040101010101" pitchFamily="2" charset="-122"/>
                <a:cs typeface="Lato"/>
                <a:sym typeface="Lato"/>
              </a:rPr>
              <a:t>时</a:t>
            </a:r>
            <a:endParaRPr lang="en" sz="2400" dirty="0">
              <a:latin typeface="STXinwei" panose="02010800040101010101" pitchFamily="2" charset="-122"/>
              <a:ea typeface="STXinwei" panose="02010800040101010101" pitchFamily="2" charset="-122"/>
              <a:cs typeface="Lato"/>
              <a:sym typeface="Lato"/>
            </a:endParaRPr>
          </a:p>
          <a:p>
            <a:pPr algn="ctr"/>
            <a:r>
              <a:rPr lang="en" sz="2400" dirty="0" err="1">
                <a:latin typeface="STXinwei" panose="02010800040101010101" pitchFamily="2" charset="-122"/>
                <a:ea typeface="STXinwei" panose="02010800040101010101" pitchFamily="2" charset="-122"/>
                <a:cs typeface="Lato"/>
                <a:sym typeface="Lato"/>
              </a:rPr>
              <a:t>间</a:t>
            </a:r>
            <a:endParaRPr lang="en" sz="2400" dirty="0">
              <a:latin typeface="STXinwei" panose="02010800040101010101" pitchFamily="2" charset="-122"/>
              <a:ea typeface="STXinwei" panose="02010800040101010101" pitchFamily="2" charset="-122"/>
              <a:cs typeface="Lato"/>
              <a:sym typeface="Lato"/>
            </a:endParaRPr>
          </a:p>
          <a:p>
            <a:pPr algn="ctr"/>
            <a:r>
              <a:rPr lang="en" sz="2400" dirty="0" err="1">
                <a:latin typeface="STXinwei" panose="02010800040101010101" pitchFamily="2" charset="-122"/>
                <a:ea typeface="STXinwei" panose="02010800040101010101" pitchFamily="2" charset="-122"/>
                <a:cs typeface="Lato"/>
                <a:sym typeface="Lato"/>
              </a:rPr>
              <a:t>轴</a:t>
            </a:r>
            <a:endParaRPr lang="en" sz="2400" dirty="0">
              <a:latin typeface="STXinwei" panose="02010800040101010101" pitchFamily="2" charset="-122"/>
              <a:ea typeface="STXinwei" panose="02010800040101010101" pitchFamily="2" charset="-122"/>
              <a:cs typeface="Lato"/>
              <a:sym typeface="Lato"/>
            </a:endParaRPr>
          </a:p>
          <a:p>
            <a:pPr algn="ctr"/>
            <a:r>
              <a:rPr lang="en-US" altLang="zh-CN" sz="2400" dirty="0">
                <a:latin typeface="STXinwei" panose="02010800040101010101" pitchFamily="2" charset="-122"/>
                <a:ea typeface="STXinwei" panose="02010800040101010101" pitchFamily="2" charset="-122"/>
                <a:cs typeface="Lato"/>
                <a:sym typeface="Lato"/>
              </a:rPr>
              <a:t>/</a:t>
            </a:r>
          </a:p>
          <a:p>
            <a:pPr algn="ctr"/>
            <a:r>
              <a:rPr lang="zh-CN" altLang="en-US" sz="2400" dirty="0">
                <a:latin typeface="STXinwei" panose="02010800040101010101" pitchFamily="2" charset="-122"/>
                <a:ea typeface="STXinwei" panose="02010800040101010101" pitchFamily="2" charset="-122"/>
                <a:cs typeface="Lato"/>
                <a:sym typeface="Lato"/>
              </a:rPr>
              <a:t>时序命名空间</a:t>
            </a:r>
            <a:endParaRPr sz="2400" dirty="0">
              <a:latin typeface="STXinwei" panose="02010800040101010101" pitchFamily="2" charset="-122"/>
              <a:ea typeface="STXinwei" panose="02010800040101010101" pitchFamily="2" charset="-122"/>
              <a:cs typeface="Lato"/>
              <a:sym typeface="Lato"/>
            </a:endParaRPr>
          </a:p>
        </p:txBody>
      </p:sp>
      <p:cxnSp>
        <p:nvCxnSpPr>
          <p:cNvPr id="27" name="Google Shape;211;p34">
            <a:extLst>
              <a:ext uri="{FF2B5EF4-FFF2-40B4-BE49-F238E27FC236}">
                <a16:creationId xmlns:a16="http://schemas.microsoft.com/office/drawing/2014/main" id="{678D9426-3D23-D04B-ADA7-0B2285579533}"/>
              </a:ext>
            </a:extLst>
          </p:cNvPr>
          <p:cNvCxnSpPr>
            <a:cxnSpLocks/>
          </p:cNvCxnSpPr>
          <p:nvPr/>
        </p:nvCxnSpPr>
        <p:spPr>
          <a:xfrm flipV="1">
            <a:off x="772980" y="717518"/>
            <a:ext cx="0" cy="5537816"/>
          </a:xfrm>
          <a:prstGeom prst="straightConnector1">
            <a:avLst/>
          </a:prstGeom>
          <a:noFill/>
          <a:ln w="76200" cap="flat" cmpd="sng">
            <a:solidFill>
              <a:schemeClr val="dk2"/>
            </a:solidFill>
            <a:prstDash val="solid"/>
            <a:round/>
            <a:headEnd type="none" w="med" len="med"/>
            <a:tailEnd type="triangle" w="med" len="med"/>
          </a:ln>
        </p:spPr>
      </p:cxnSp>
      <p:sp>
        <p:nvSpPr>
          <p:cNvPr id="35" name="Google Shape;212;p34">
            <a:extLst>
              <a:ext uri="{FF2B5EF4-FFF2-40B4-BE49-F238E27FC236}">
                <a16:creationId xmlns:a16="http://schemas.microsoft.com/office/drawing/2014/main" id="{A1C8DA78-EFDB-F84C-8060-CD6741F72171}"/>
              </a:ext>
            </a:extLst>
          </p:cNvPr>
          <p:cNvSpPr txBox="1"/>
          <p:nvPr/>
        </p:nvSpPr>
        <p:spPr>
          <a:xfrm rot="1675552">
            <a:off x="1901535" y="1908577"/>
            <a:ext cx="3032906" cy="492402"/>
          </a:xfrm>
          <a:prstGeom prst="rect">
            <a:avLst/>
          </a:prstGeom>
          <a:solidFill>
            <a:schemeClr val="bg1"/>
          </a:solidFill>
          <a:ln>
            <a:noFill/>
          </a:ln>
        </p:spPr>
        <p:txBody>
          <a:bodyPr spcFirstLastPara="1" wrap="square" lIns="121900" tIns="121900" rIns="121900" bIns="121900" anchor="t" anchorCtr="0">
            <a:spAutoFit/>
          </a:bodyPr>
          <a:lstStyle/>
          <a:p>
            <a:pPr algn="ctr"/>
            <a:r>
              <a:rPr lang="en" sz="1600" dirty="0" err="1">
                <a:solidFill>
                  <a:srgbClr val="0070C0"/>
                </a:solidFill>
                <a:latin typeface="STXinwei" panose="02010800040101010101" pitchFamily="2" charset="-122"/>
                <a:ea typeface="STXinwei" panose="02010800040101010101" pitchFamily="2" charset="-122"/>
                <a:cs typeface="Lato"/>
                <a:sym typeface="Lato"/>
              </a:rPr>
              <a:t>物理事件交互影响的效力边界</a:t>
            </a:r>
            <a:endParaRPr sz="1600" dirty="0">
              <a:solidFill>
                <a:srgbClr val="0070C0"/>
              </a:solidFill>
              <a:latin typeface="STXinwei" panose="02010800040101010101" pitchFamily="2" charset="-122"/>
              <a:ea typeface="STXinwei" panose="02010800040101010101" pitchFamily="2" charset="-122"/>
              <a:cs typeface="Lato"/>
              <a:sym typeface="Lato"/>
            </a:endParaRPr>
          </a:p>
        </p:txBody>
      </p:sp>
      <p:sp>
        <p:nvSpPr>
          <p:cNvPr id="36" name="Google Shape;212;p34">
            <a:extLst>
              <a:ext uri="{FF2B5EF4-FFF2-40B4-BE49-F238E27FC236}">
                <a16:creationId xmlns:a16="http://schemas.microsoft.com/office/drawing/2014/main" id="{D936D70B-2D39-C94E-9840-87A36C424620}"/>
              </a:ext>
            </a:extLst>
          </p:cNvPr>
          <p:cNvSpPr txBox="1"/>
          <p:nvPr/>
        </p:nvSpPr>
        <p:spPr>
          <a:xfrm rot="19970905">
            <a:off x="7467635" y="1871548"/>
            <a:ext cx="2912588" cy="492402"/>
          </a:xfrm>
          <a:prstGeom prst="rect">
            <a:avLst/>
          </a:prstGeom>
          <a:solidFill>
            <a:schemeClr val="bg1"/>
          </a:solidFill>
          <a:ln>
            <a:noFill/>
          </a:ln>
        </p:spPr>
        <p:txBody>
          <a:bodyPr spcFirstLastPara="1" wrap="square" lIns="121900" tIns="121900" rIns="121900" bIns="121900" anchor="t" anchorCtr="0">
            <a:spAutoFit/>
          </a:bodyPr>
          <a:lstStyle/>
          <a:p>
            <a:pPr algn="ctr"/>
            <a:r>
              <a:rPr lang="en" sz="1600" dirty="0" err="1">
                <a:solidFill>
                  <a:srgbClr val="0070C0"/>
                </a:solidFill>
                <a:latin typeface="STXinwei" panose="02010800040101010101" pitchFamily="2" charset="-122"/>
                <a:ea typeface="STXinwei" panose="02010800040101010101" pitchFamily="2" charset="-122"/>
                <a:cs typeface="Lato"/>
                <a:sym typeface="Lato"/>
              </a:rPr>
              <a:t>物理事件交互影响的效力边界</a:t>
            </a:r>
            <a:endParaRPr sz="1600" dirty="0">
              <a:solidFill>
                <a:srgbClr val="0070C0"/>
              </a:solidFill>
              <a:latin typeface="STXinwei" panose="02010800040101010101" pitchFamily="2" charset="-122"/>
              <a:ea typeface="STXinwei" panose="02010800040101010101" pitchFamily="2" charset="-122"/>
              <a:cs typeface="Lato"/>
              <a:sym typeface="Lato"/>
            </a:endParaRPr>
          </a:p>
        </p:txBody>
      </p:sp>
      <p:sp>
        <p:nvSpPr>
          <p:cNvPr id="43" name="Google Shape;212;p34">
            <a:extLst>
              <a:ext uri="{FF2B5EF4-FFF2-40B4-BE49-F238E27FC236}">
                <a16:creationId xmlns:a16="http://schemas.microsoft.com/office/drawing/2014/main" id="{E3A63954-2503-7246-868F-08056DE8971C}"/>
              </a:ext>
            </a:extLst>
          </p:cNvPr>
          <p:cNvSpPr txBox="1"/>
          <p:nvPr/>
        </p:nvSpPr>
        <p:spPr>
          <a:xfrm rot="19572891">
            <a:off x="2122243" y="4540816"/>
            <a:ext cx="2967796" cy="492402"/>
          </a:xfrm>
          <a:prstGeom prst="rect">
            <a:avLst/>
          </a:prstGeom>
          <a:solidFill>
            <a:schemeClr val="bg1"/>
          </a:solidFill>
          <a:ln>
            <a:noFill/>
          </a:ln>
        </p:spPr>
        <p:txBody>
          <a:bodyPr spcFirstLastPara="1" wrap="square" lIns="121900" tIns="121900" rIns="121900" bIns="121900" anchor="t" anchorCtr="0">
            <a:spAutoFit/>
          </a:bodyPr>
          <a:lstStyle/>
          <a:p>
            <a:pPr algn="ctr"/>
            <a:r>
              <a:rPr lang="en" sz="1600" dirty="0" err="1">
                <a:solidFill>
                  <a:srgbClr val="FF0000"/>
                </a:solidFill>
                <a:latin typeface="STXinwei" panose="02010800040101010101" pitchFamily="2" charset="-122"/>
                <a:ea typeface="STXinwei" panose="02010800040101010101" pitchFamily="2" charset="-122"/>
                <a:cs typeface="Lato"/>
                <a:sym typeface="Lato"/>
              </a:rPr>
              <a:t>物理事件交互影响的效力边界</a:t>
            </a:r>
            <a:endParaRPr sz="1600" dirty="0">
              <a:solidFill>
                <a:srgbClr val="FF0000"/>
              </a:solidFill>
              <a:latin typeface="STXinwei" panose="02010800040101010101" pitchFamily="2" charset="-122"/>
              <a:ea typeface="STXinwei" panose="02010800040101010101" pitchFamily="2" charset="-122"/>
              <a:cs typeface="Lato"/>
              <a:sym typeface="Lato"/>
            </a:endParaRPr>
          </a:p>
        </p:txBody>
      </p:sp>
      <p:sp>
        <p:nvSpPr>
          <p:cNvPr id="44" name="Google Shape;212;p34">
            <a:extLst>
              <a:ext uri="{FF2B5EF4-FFF2-40B4-BE49-F238E27FC236}">
                <a16:creationId xmlns:a16="http://schemas.microsoft.com/office/drawing/2014/main" id="{031D1650-B3C2-6447-BED7-9B5912721268}"/>
              </a:ext>
            </a:extLst>
          </p:cNvPr>
          <p:cNvSpPr txBox="1"/>
          <p:nvPr/>
        </p:nvSpPr>
        <p:spPr>
          <a:xfrm rot="1967093">
            <a:off x="7217736" y="4508875"/>
            <a:ext cx="2921097" cy="492402"/>
          </a:xfrm>
          <a:prstGeom prst="rect">
            <a:avLst/>
          </a:prstGeom>
          <a:solidFill>
            <a:schemeClr val="bg1"/>
          </a:solidFill>
          <a:ln>
            <a:noFill/>
          </a:ln>
        </p:spPr>
        <p:txBody>
          <a:bodyPr spcFirstLastPara="1" wrap="square" lIns="121900" tIns="121900" rIns="121900" bIns="121900" anchor="t" anchorCtr="0">
            <a:spAutoFit/>
          </a:bodyPr>
          <a:lstStyle/>
          <a:p>
            <a:pPr algn="ctr"/>
            <a:r>
              <a:rPr lang="en" sz="1600" dirty="0" err="1">
                <a:solidFill>
                  <a:srgbClr val="FF0000"/>
                </a:solidFill>
                <a:latin typeface="STXinwei" panose="02010800040101010101" pitchFamily="2" charset="-122"/>
                <a:ea typeface="STXinwei" panose="02010800040101010101" pitchFamily="2" charset="-122"/>
                <a:cs typeface="Lato"/>
                <a:sym typeface="Lato"/>
              </a:rPr>
              <a:t>物理事件交互影响的效力边界</a:t>
            </a:r>
            <a:endParaRPr sz="1600" dirty="0">
              <a:solidFill>
                <a:srgbClr val="FF0000"/>
              </a:solidFill>
              <a:latin typeface="STXinwei" panose="02010800040101010101" pitchFamily="2" charset="-122"/>
              <a:ea typeface="STXinwei" panose="02010800040101010101" pitchFamily="2" charset="-122"/>
              <a:cs typeface="Lato"/>
              <a:sym typeface="Lato"/>
            </a:endParaRPr>
          </a:p>
        </p:txBody>
      </p:sp>
      <p:cxnSp>
        <p:nvCxnSpPr>
          <p:cNvPr id="51" name="Google Shape;205;p34">
            <a:extLst>
              <a:ext uri="{FF2B5EF4-FFF2-40B4-BE49-F238E27FC236}">
                <a16:creationId xmlns:a16="http://schemas.microsoft.com/office/drawing/2014/main" id="{6B5C2D42-0FBD-DD4D-8FB3-3DA12973BAD1}"/>
              </a:ext>
            </a:extLst>
          </p:cNvPr>
          <p:cNvCxnSpPr>
            <a:cxnSpLocks/>
            <a:stCxn id="198" idx="0"/>
            <a:endCxn id="200" idx="2"/>
          </p:cNvCxnSpPr>
          <p:nvPr/>
        </p:nvCxnSpPr>
        <p:spPr>
          <a:xfrm flipH="1" flipV="1">
            <a:off x="6098380" y="2028935"/>
            <a:ext cx="3604" cy="845513"/>
          </a:xfrm>
          <a:prstGeom prst="straightConnector1">
            <a:avLst/>
          </a:prstGeom>
          <a:noFill/>
          <a:ln w="63500" cap="flat" cmpd="sng">
            <a:solidFill>
              <a:schemeClr val="accent5">
                <a:lumMod val="75000"/>
              </a:schemeClr>
            </a:solidFill>
            <a:prstDash val="solid"/>
            <a:round/>
            <a:headEnd type="none" w="med" len="med"/>
            <a:tailEnd type="arrow" w="med" len="med"/>
          </a:ln>
        </p:spPr>
      </p:cxnSp>
      <p:cxnSp>
        <p:nvCxnSpPr>
          <p:cNvPr id="54" name="Google Shape;208;p34">
            <a:extLst>
              <a:ext uri="{FF2B5EF4-FFF2-40B4-BE49-F238E27FC236}">
                <a16:creationId xmlns:a16="http://schemas.microsoft.com/office/drawing/2014/main" id="{BFA6FA32-C007-BC4B-A6EC-62BA0CFDDB5F}"/>
              </a:ext>
            </a:extLst>
          </p:cNvPr>
          <p:cNvCxnSpPr>
            <a:cxnSpLocks/>
            <a:stCxn id="201" idx="0"/>
            <a:endCxn id="198" idx="4"/>
          </p:cNvCxnSpPr>
          <p:nvPr/>
        </p:nvCxnSpPr>
        <p:spPr>
          <a:xfrm flipV="1">
            <a:off x="6098316" y="3898389"/>
            <a:ext cx="3668" cy="973859"/>
          </a:xfrm>
          <a:prstGeom prst="straightConnector1">
            <a:avLst/>
          </a:prstGeom>
          <a:noFill/>
          <a:ln w="63500" cap="flat" cmpd="sng">
            <a:solidFill>
              <a:srgbClr val="FF0000"/>
            </a:solidFill>
            <a:prstDash val="solid"/>
            <a:round/>
            <a:headEnd type="arrow" w="med" len="med"/>
            <a:tailEnd type="none" w="med" len="med"/>
          </a:ln>
        </p:spPr>
      </p:cxnSp>
      <p:sp>
        <p:nvSpPr>
          <p:cNvPr id="38" name="TextBox 37">
            <a:extLst>
              <a:ext uri="{FF2B5EF4-FFF2-40B4-BE49-F238E27FC236}">
                <a16:creationId xmlns:a16="http://schemas.microsoft.com/office/drawing/2014/main" id="{672DE832-E356-784B-86F1-ACA60AB2F5DA}"/>
              </a:ext>
            </a:extLst>
          </p:cNvPr>
          <p:cNvSpPr txBox="1"/>
          <p:nvPr/>
        </p:nvSpPr>
        <p:spPr>
          <a:xfrm>
            <a:off x="7340001" y="3206233"/>
            <a:ext cx="3429913" cy="369332"/>
          </a:xfrm>
          <a:prstGeom prst="rect">
            <a:avLst/>
          </a:prstGeom>
          <a:noFill/>
        </p:spPr>
        <p:txBody>
          <a:bodyPr wrap="none" rtlCol="0">
            <a:spAutoFit/>
          </a:bodyPr>
          <a:lstStyle/>
          <a:p>
            <a:r>
              <a:rPr lang="en-TW" dirty="0"/>
              <a:t>以当下的时序命名空间为键(Key)</a:t>
            </a:r>
          </a:p>
        </p:txBody>
      </p:sp>
      <p:sp>
        <p:nvSpPr>
          <p:cNvPr id="58" name="TextBox 57">
            <a:extLst>
              <a:ext uri="{FF2B5EF4-FFF2-40B4-BE49-F238E27FC236}">
                <a16:creationId xmlns:a16="http://schemas.microsoft.com/office/drawing/2014/main" id="{D713AAC3-9F31-D746-A39F-34FEA987D325}"/>
              </a:ext>
            </a:extLst>
          </p:cNvPr>
          <p:cNvSpPr txBox="1"/>
          <p:nvPr/>
        </p:nvSpPr>
        <p:spPr>
          <a:xfrm>
            <a:off x="4950080" y="4241647"/>
            <a:ext cx="2536272" cy="307777"/>
          </a:xfrm>
          <a:prstGeom prst="rect">
            <a:avLst/>
          </a:prstGeom>
          <a:noFill/>
        </p:spPr>
        <p:txBody>
          <a:bodyPr wrap="none" rtlCol="0">
            <a:spAutoFit/>
          </a:bodyPr>
          <a:lstStyle/>
          <a:p>
            <a:pPr algn="ctr"/>
            <a:r>
              <a:rPr lang="en-TW" sz="1400" dirty="0"/>
              <a:t>以当下获得的信息</a:t>
            </a:r>
            <a:r>
              <a:rPr lang="zh-CN" altLang="en-US" sz="1400" dirty="0"/>
              <a:t>，倒推原因</a:t>
            </a:r>
            <a:endParaRPr lang="en-TW" sz="1400" dirty="0"/>
          </a:p>
        </p:txBody>
      </p:sp>
      <p:sp>
        <p:nvSpPr>
          <p:cNvPr id="59" name="TextBox 58">
            <a:extLst>
              <a:ext uri="{FF2B5EF4-FFF2-40B4-BE49-F238E27FC236}">
                <a16:creationId xmlns:a16="http://schemas.microsoft.com/office/drawing/2014/main" id="{8D66EC3F-4CCB-0042-BA01-1328F6D0D39D}"/>
              </a:ext>
            </a:extLst>
          </p:cNvPr>
          <p:cNvSpPr txBox="1"/>
          <p:nvPr/>
        </p:nvSpPr>
        <p:spPr>
          <a:xfrm>
            <a:off x="4976362" y="2407104"/>
            <a:ext cx="2518638" cy="307777"/>
          </a:xfrm>
          <a:prstGeom prst="rect">
            <a:avLst/>
          </a:prstGeom>
          <a:noFill/>
        </p:spPr>
        <p:txBody>
          <a:bodyPr wrap="none" rtlCol="0">
            <a:spAutoFit/>
          </a:bodyPr>
          <a:lstStyle/>
          <a:p>
            <a:pPr algn="ctr"/>
            <a:r>
              <a:rPr lang="en-TW" sz="1400" dirty="0"/>
              <a:t>以当下已知的信息</a:t>
            </a:r>
            <a:r>
              <a:rPr lang="zh-CN" altLang="en-US" sz="1400" dirty="0"/>
              <a:t>，推测后果</a:t>
            </a:r>
            <a:endParaRPr lang="en-TW" sz="1400" dirty="0"/>
          </a:p>
        </p:txBody>
      </p:sp>
      <p:sp>
        <p:nvSpPr>
          <p:cNvPr id="60" name="TextBox 59">
            <a:extLst>
              <a:ext uri="{FF2B5EF4-FFF2-40B4-BE49-F238E27FC236}">
                <a16:creationId xmlns:a16="http://schemas.microsoft.com/office/drawing/2014/main" id="{9AD599DE-63F2-934C-8E1C-96732D497328}"/>
              </a:ext>
            </a:extLst>
          </p:cNvPr>
          <p:cNvSpPr txBox="1"/>
          <p:nvPr/>
        </p:nvSpPr>
        <p:spPr>
          <a:xfrm>
            <a:off x="873146" y="3244334"/>
            <a:ext cx="4150495" cy="369332"/>
          </a:xfrm>
          <a:prstGeom prst="rect">
            <a:avLst/>
          </a:prstGeom>
          <a:noFill/>
        </p:spPr>
        <p:txBody>
          <a:bodyPr wrap="none" rtlCol="0">
            <a:spAutoFit/>
          </a:bodyPr>
          <a:lstStyle/>
          <a:p>
            <a:r>
              <a:rPr lang="en-TW" dirty="0"/>
              <a:t>区块链</a:t>
            </a:r>
            <a:r>
              <a:rPr lang="zh-CN" altLang="en-US" dirty="0"/>
              <a:t>：基于熵池安全的</a:t>
            </a:r>
            <a:r>
              <a:rPr lang="en-TW" dirty="0"/>
              <a:t>时序命名空间</a:t>
            </a:r>
          </a:p>
        </p:txBody>
      </p:sp>
      <p:sp>
        <p:nvSpPr>
          <p:cNvPr id="39" name="TextBox 38">
            <a:extLst>
              <a:ext uri="{FF2B5EF4-FFF2-40B4-BE49-F238E27FC236}">
                <a16:creationId xmlns:a16="http://schemas.microsoft.com/office/drawing/2014/main" id="{E16F5445-23BE-114B-9CEA-D5F15D48352F}"/>
              </a:ext>
            </a:extLst>
          </p:cNvPr>
          <p:cNvSpPr txBox="1"/>
          <p:nvPr/>
        </p:nvSpPr>
        <p:spPr>
          <a:xfrm>
            <a:off x="4216693" y="915858"/>
            <a:ext cx="3770584" cy="369332"/>
          </a:xfrm>
          <a:prstGeom prst="rect">
            <a:avLst/>
          </a:prstGeom>
          <a:noFill/>
        </p:spPr>
        <p:txBody>
          <a:bodyPr wrap="none" rtlCol="0">
            <a:spAutoFit/>
          </a:bodyPr>
          <a:lstStyle/>
          <a:p>
            <a:pPr algn="ctr"/>
            <a:r>
              <a:rPr lang="zh-CN" altLang="en-US" dirty="0">
                <a:latin typeface="STXinwei" panose="02010800040101010101" pitchFamily="2" charset="-122"/>
                <a:ea typeface="STXinwei" panose="02010800040101010101" pitchFamily="2" charset="-122"/>
              </a:rPr>
              <a:t>（</a:t>
            </a:r>
            <a:r>
              <a:rPr lang="en-TW" dirty="0">
                <a:latin typeface="STXinwei" panose="02010800040101010101" pitchFamily="2" charset="-122"/>
                <a:ea typeface="STXinwei" panose="02010800040101010101" pitchFamily="2" charset="-122"/>
              </a:rPr>
              <a:t>Representable</a:t>
            </a:r>
            <a:r>
              <a:rPr lang="zh-CN" altLang="en-US" dirty="0">
                <a:latin typeface="STXinwei" panose="02010800040101010101" pitchFamily="2" charset="-122"/>
                <a:ea typeface="STXinwei" panose="02010800040101010101" pitchFamily="2" charset="-122"/>
              </a:rPr>
              <a:t> </a:t>
            </a:r>
            <a:r>
              <a:rPr lang="en-US" altLang="zh-CN" dirty="0">
                <a:latin typeface="STXinwei" panose="02010800040101010101" pitchFamily="2" charset="-122"/>
                <a:ea typeface="STXinwei" panose="02010800040101010101" pitchFamily="2" charset="-122"/>
              </a:rPr>
              <a:t>Adjoint</a:t>
            </a:r>
            <a:r>
              <a:rPr lang="zh-CN" altLang="en-US" dirty="0">
                <a:latin typeface="STXinwei" panose="02010800040101010101" pitchFamily="2" charset="-122"/>
                <a:ea typeface="STXinwei" panose="02010800040101010101" pitchFamily="2" charset="-122"/>
              </a:rPr>
              <a:t> </a:t>
            </a:r>
            <a:r>
              <a:rPr lang="en-US" altLang="zh-CN" dirty="0">
                <a:latin typeface="STXinwei" panose="02010800040101010101" pitchFamily="2" charset="-122"/>
                <a:ea typeface="STXinwei" panose="02010800040101010101" pitchFamily="2" charset="-122"/>
              </a:rPr>
              <a:t>Functors</a:t>
            </a:r>
            <a:r>
              <a:rPr lang="zh-CN" altLang="en-US" dirty="0">
                <a:latin typeface="STXinwei" panose="02010800040101010101" pitchFamily="2" charset="-122"/>
                <a:ea typeface="STXinwei" panose="02010800040101010101" pitchFamily="2" charset="-122"/>
              </a:rPr>
              <a:t>）</a:t>
            </a:r>
            <a:endParaRPr lang="en-TW" dirty="0">
              <a:latin typeface="STXinwei" panose="02010800040101010101" pitchFamily="2" charset="-122"/>
              <a:ea typeface="STXinwei" panose="02010800040101010101" pitchFamily="2" charset="-122"/>
            </a:endParaRPr>
          </a:p>
        </p:txBody>
      </p:sp>
      <p:sp>
        <p:nvSpPr>
          <p:cNvPr id="28" name="TextBox 27">
            <a:extLst>
              <a:ext uri="{FF2B5EF4-FFF2-40B4-BE49-F238E27FC236}">
                <a16:creationId xmlns:a16="http://schemas.microsoft.com/office/drawing/2014/main" id="{08516E5E-9D64-7848-8CCC-87066BDB482D}"/>
              </a:ext>
            </a:extLst>
          </p:cNvPr>
          <p:cNvSpPr txBox="1"/>
          <p:nvPr/>
        </p:nvSpPr>
        <p:spPr>
          <a:xfrm>
            <a:off x="8471850" y="3527968"/>
            <a:ext cx="1415772" cy="461665"/>
          </a:xfrm>
          <a:prstGeom prst="rect">
            <a:avLst/>
          </a:prstGeom>
          <a:noFill/>
        </p:spPr>
        <p:txBody>
          <a:bodyPr wrap="none" rtlCol="0">
            <a:spAutoFit/>
          </a:bodyPr>
          <a:lstStyle/>
          <a:p>
            <a:pPr algn="ctr"/>
            <a:r>
              <a:rPr lang="en-TW" sz="1200" dirty="0">
                <a:solidFill>
                  <a:srgbClr val="FF0000"/>
                </a:solidFill>
                <a:latin typeface="STXinwei" panose="02010800040101010101" pitchFamily="2" charset="-122"/>
                <a:ea typeface="STXinwei" panose="02010800040101010101" pitchFamily="2" charset="-122"/>
              </a:rPr>
              <a:t>跨领域系统统一地</a:t>
            </a:r>
          </a:p>
          <a:p>
            <a:pPr algn="ctr"/>
            <a:r>
              <a:rPr lang="en-TW" sz="1200" dirty="0">
                <a:solidFill>
                  <a:srgbClr val="FF0000"/>
                </a:solidFill>
                <a:latin typeface="STXinwei" panose="02010800040101010101" pitchFamily="2" charset="-122"/>
                <a:ea typeface="STXinwei" panose="02010800040101010101" pitchFamily="2" charset="-122"/>
              </a:rPr>
              <a:t>经由集合范畴转译</a:t>
            </a:r>
          </a:p>
        </p:txBody>
      </p:sp>
      <p:sp>
        <p:nvSpPr>
          <p:cNvPr id="29" name="TextBox 28">
            <a:extLst>
              <a:ext uri="{FF2B5EF4-FFF2-40B4-BE49-F238E27FC236}">
                <a16:creationId xmlns:a16="http://schemas.microsoft.com/office/drawing/2014/main" id="{6A4286CA-92AC-124A-86F2-B90091B80568}"/>
              </a:ext>
            </a:extLst>
          </p:cNvPr>
          <p:cNvSpPr txBox="1"/>
          <p:nvPr/>
        </p:nvSpPr>
        <p:spPr>
          <a:xfrm>
            <a:off x="2240941" y="3544658"/>
            <a:ext cx="1415772" cy="461665"/>
          </a:xfrm>
          <a:prstGeom prst="rect">
            <a:avLst/>
          </a:prstGeom>
          <a:noFill/>
        </p:spPr>
        <p:txBody>
          <a:bodyPr wrap="none" rtlCol="0">
            <a:spAutoFit/>
          </a:bodyPr>
          <a:lstStyle/>
          <a:p>
            <a:pPr algn="ctr"/>
            <a:r>
              <a:rPr lang="en-TW" sz="1200" dirty="0">
                <a:solidFill>
                  <a:srgbClr val="FF0000"/>
                </a:solidFill>
                <a:latin typeface="STXinwei" panose="02010800040101010101" pitchFamily="2" charset="-122"/>
                <a:ea typeface="STXinwei" panose="02010800040101010101" pitchFamily="2" charset="-122"/>
              </a:rPr>
              <a:t>跨领域系统统一地</a:t>
            </a:r>
          </a:p>
          <a:p>
            <a:pPr algn="ctr"/>
            <a:r>
              <a:rPr lang="en-TW" sz="1200" dirty="0">
                <a:solidFill>
                  <a:srgbClr val="FF0000"/>
                </a:solidFill>
                <a:latin typeface="STXinwei" panose="02010800040101010101" pitchFamily="2" charset="-122"/>
                <a:ea typeface="STXinwei" panose="02010800040101010101" pitchFamily="2" charset="-122"/>
              </a:rPr>
              <a:t>经由集合范畴转译</a:t>
            </a:r>
          </a:p>
        </p:txBody>
      </p:sp>
    </p:spTree>
    <p:extLst>
      <p:ext uri="{BB962C8B-B14F-4D97-AF65-F5344CB8AC3E}">
        <p14:creationId xmlns:p14="http://schemas.microsoft.com/office/powerpoint/2010/main" val="279744640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1" name="标题 1"/>
          <p:cNvSpPr txBox="1">
            <a:spLocks noGrp="1"/>
          </p:cNvSpPr>
          <p:nvPr>
            <p:ph type="title"/>
          </p:nvPr>
        </p:nvSpPr>
        <p:spPr>
          <a:xfrm>
            <a:off x="608380" y="200883"/>
            <a:ext cx="10980002" cy="468002"/>
          </a:xfrm>
          <a:prstGeom prst="rect">
            <a:avLst/>
          </a:prstGeom>
        </p:spPr>
        <p:txBody>
          <a:bodyPr/>
          <a:lstStyle>
            <a:lvl1pPr defTabSz="841247">
              <a:defRPr sz="2024" b="1">
                <a:latin typeface="微软雅黑"/>
                <a:ea typeface="微软雅黑"/>
                <a:cs typeface="微软雅黑"/>
                <a:sym typeface="微软雅黑"/>
              </a:defRPr>
            </a:lvl1pPr>
          </a:lstStyle>
          <a:p>
            <a:pPr algn="ctr"/>
            <a:r>
              <a:rPr lang="en-US" dirty="0" err="1">
                <a:latin typeface="STXinwei" panose="02010800040101010101" pitchFamily="2" charset="-122"/>
                <a:ea typeface="STXinwei" panose="02010800040101010101" pitchFamily="2" charset="-122"/>
              </a:rPr>
              <a:t>下一步</a:t>
            </a:r>
            <a:r>
              <a:rPr dirty="0">
                <a:latin typeface="STXinwei" panose="02010800040101010101" pitchFamily="2" charset="-122"/>
                <a:ea typeface="STXinwei" panose="02010800040101010101" pitchFamily="2" charset="-122"/>
              </a:rPr>
              <a:t>： </a:t>
            </a:r>
            <a:r>
              <a:rPr lang="en-TW" dirty="0">
                <a:latin typeface="STXinwei" panose="02010800040101010101" pitchFamily="2" charset="-122"/>
                <a:ea typeface="STXinwei" panose="02010800040101010101" pitchFamily="2" charset="-122"/>
              </a:rPr>
              <a:t>根据AoS的思路</a:t>
            </a:r>
            <a:r>
              <a:rPr lang="zh-CN" altLang="en-US" dirty="0">
                <a:latin typeface="STXinwei" panose="02010800040101010101" pitchFamily="2" charset="-122"/>
                <a:ea typeface="STXinwei" panose="02010800040101010101" pitchFamily="2" charset="-122"/>
              </a:rPr>
              <a:t>、</a:t>
            </a:r>
            <a:r>
              <a:rPr lang="en-TW" dirty="0">
                <a:latin typeface="STXinwei" panose="02010800040101010101" pitchFamily="2" charset="-122"/>
                <a:ea typeface="STXinwei" panose="02010800040101010101" pitchFamily="2" charset="-122"/>
              </a:rPr>
              <a:t>开发出</a:t>
            </a:r>
            <a:r>
              <a:rPr lang="zh-TW" altLang="en-US" dirty="0">
                <a:latin typeface="STXinwei" panose="02010800040101010101" pitchFamily="2" charset="-122"/>
                <a:ea typeface="STXinwei" panose="02010800040101010101" pitchFamily="2" charset="-122"/>
              </a:rPr>
              <a:t>可规模化部署的</a:t>
            </a:r>
            <a:r>
              <a:rPr lang="en-TW" dirty="0">
                <a:latin typeface="STXinwei" panose="02010800040101010101" pitchFamily="2" charset="-122"/>
                <a:ea typeface="STXinwei" panose="02010800040101010101" pitchFamily="2" charset="-122"/>
              </a:rPr>
              <a:t>可编程知识容器(P</a:t>
            </a:r>
            <a:r>
              <a:rPr lang="en-US" altLang="zh-CN" baseline="30000" dirty="0">
                <a:latin typeface="STXinwei" panose="02010800040101010101" pitchFamily="2" charset="-122"/>
                <a:ea typeface="STXinwei" panose="02010800040101010101" pitchFamily="2" charset="-122"/>
              </a:rPr>
              <a:t>3</a:t>
            </a:r>
            <a:r>
              <a:rPr lang="en-TW" dirty="0">
                <a:latin typeface="STXinwei" panose="02010800040101010101" pitchFamily="2" charset="-122"/>
                <a:ea typeface="STXinwei" panose="02010800040101010101" pitchFamily="2" charset="-122"/>
              </a:rPr>
              <a:t>KC)</a:t>
            </a:r>
            <a:endParaRPr dirty="0">
              <a:latin typeface="STXinwei" panose="02010800040101010101" pitchFamily="2" charset="-122"/>
              <a:ea typeface="STXinwei" panose="02010800040101010101" pitchFamily="2" charset="-122"/>
            </a:endParaRPr>
          </a:p>
        </p:txBody>
      </p:sp>
      <p:pic>
        <p:nvPicPr>
          <p:cNvPr id="4" name="Picture 3">
            <a:extLst>
              <a:ext uri="{FF2B5EF4-FFF2-40B4-BE49-F238E27FC236}">
                <a16:creationId xmlns:a16="http://schemas.microsoft.com/office/drawing/2014/main" id="{7AD23B39-D4E7-5B4B-AB7C-0A5187EDF849}"/>
              </a:ext>
            </a:extLst>
          </p:cNvPr>
          <p:cNvPicPr>
            <a:picLocks noChangeAspect="1"/>
          </p:cNvPicPr>
          <p:nvPr/>
        </p:nvPicPr>
        <p:blipFill>
          <a:blip r:embed="rId2"/>
          <a:stretch>
            <a:fillRect/>
          </a:stretch>
        </p:blipFill>
        <p:spPr>
          <a:xfrm>
            <a:off x="1169194" y="4277360"/>
            <a:ext cx="3071633" cy="1958089"/>
          </a:xfrm>
          <a:prstGeom prst="rect">
            <a:avLst/>
          </a:prstGeom>
        </p:spPr>
      </p:pic>
      <p:sp>
        <p:nvSpPr>
          <p:cNvPr id="5" name="TextBox 4">
            <a:extLst>
              <a:ext uri="{FF2B5EF4-FFF2-40B4-BE49-F238E27FC236}">
                <a16:creationId xmlns:a16="http://schemas.microsoft.com/office/drawing/2014/main" id="{BD28850E-F96C-B240-82C9-BF3D0C4D0ED4}"/>
              </a:ext>
            </a:extLst>
          </p:cNvPr>
          <p:cNvSpPr txBox="1"/>
          <p:nvPr/>
        </p:nvSpPr>
        <p:spPr>
          <a:xfrm>
            <a:off x="1727819" y="6248548"/>
            <a:ext cx="1954381" cy="253916"/>
          </a:xfrm>
          <a:prstGeom prst="rect">
            <a:avLst/>
          </a:prstGeom>
          <a:noFill/>
        </p:spPr>
        <p:txBody>
          <a:bodyPr wrap="none" rtlCol="0">
            <a:spAutoFit/>
          </a:bodyPr>
          <a:lstStyle/>
          <a:p>
            <a:r>
              <a:rPr lang="en-TW" sz="1050" dirty="0"/>
              <a:t>Prof. Cousot and Koo in 2005</a:t>
            </a:r>
          </a:p>
        </p:txBody>
      </p:sp>
      <p:sp>
        <p:nvSpPr>
          <p:cNvPr id="8" name="内容占位符 2">
            <a:extLst>
              <a:ext uri="{FF2B5EF4-FFF2-40B4-BE49-F238E27FC236}">
                <a16:creationId xmlns:a16="http://schemas.microsoft.com/office/drawing/2014/main" id="{9A6B6E75-1F0F-5446-BBFC-BD5DADE5FAC4}"/>
              </a:ext>
            </a:extLst>
          </p:cNvPr>
          <p:cNvSpPr txBox="1">
            <a:spLocks/>
          </p:cNvSpPr>
          <p:nvPr/>
        </p:nvSpPr>
        <p:spPr bwMode="auto">
          <a:xfrm>
            <a:off x="891382" y="846653"/>
            <a:ext cx="11188176" cy="3430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386" tIns="45692" rIns="91386" bIns="45692" numCol="1" anchor="t" anchorCtr="0" compatLnSpc="1">
            <a:prstTxWarp prst="textNoShape">
              <a:avLst/>
            </a:prstTxWarp>
          </a:bodyPr>
          <a:lst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a:lstStyle>
          <a:p>
            <a:r>
              <a:rPr lang="zh-CN" altLang="en-US" sz="1600" kern="0" dirty="0">
                <a:solidFill>
                  <a:schemeClr val="tx1"/>
                </a:solidFill>
                <a:latin typeface="STXinwei" panose="02010800040101010101" pitchFamily="2" charset="-122"/>
                <a:ea typeface="STXinwei" panose="02010800040101010101" pitchFamily="2" charset="-122"/>
              </a:rPr>
              <a:t>使用云原生</a:t>
            </a:r>
            <a:r>
              <a:rPr lang="en-US" altLang="zh-CN" sz="1600" kern="0" dirty="0">
                <a:solidFill>
                  <a:schemeClr val="tx1"/>
                </a:solidFill>
                <a:latin typeface="STXinwei" panose="02010800040101010101" pitchFamily="2" charset="-122"/>
                <a:ea typeface="STXinwei" panose="02010800040101010101" pitchFamily="2" charset="-122"/>
              </a:rPr>
              <a:t>(Cloud Native)</a:t>
            </a:r>
            <a:r>
              <a:rPr lang="zh-CN" altLang="en-US" sz="1600" kern="0" dirty="0">
                <a:solidFill>
                  <a:schemeClr val="tx1"/>
                </a:solidFill>
                <a:latin typeface="STXinwei" panose="02010800040101010101" pitchFamily="2" charset="-122"/>
                <a:ea typeface="STXinwei" panose="02010800040101010101" pitchFamily="2" charset="-122"/>
              </a:rPr>
              <a:t>的软硬件件架构，根据</a:t>
            </a:r>
            <a:r>
              <a:rPr lang="en-US" altLang="zh-CN" sz="1600" kern="0" dirty="0" err="1">
                <a:solidFill>
                  <a:schemeClr val="tx1"/>
                </a:solidFill>
                <a:latin typeface="STXinwei" panose="02010800040101010101" pitchFamily="2" charset="-122"/>
                <a:ea typeface="STXinwei" panose="02010800040101010101" pitchFamily="2" charset="-122"/>
              </a:rPr>
              <a:t>AoS</a:t>
            </a:r>
            <a:r>
              <a:rPr lang="zh-CN" altLang="en-US" sz="1600" kern="0" dirty="0">
                <a:solidFill>
                  <a:schemeClr val="tx1"/>
                </a:solidFill>
                <a:latin typeface="STXinwei" panose="02010800040101010101" pitchFamily="2" charset="-122"/>
                <a:ea typeface="STXinwei" panose="02010800040101010101" pitchFamily="2" charset="-122"/>
              </a:rPr>
              <a:t>建立从边缘计算到超级计算的</a:t>
            </a:r>
            <a:r>
              <a:rPr lang="zh-CN" altLang="en-US" sz="1600" kern="0" dirty="0">
                <a:solidFill>
                  <a:srgbClr val="FF0000"/>
                </a:solidFill>
                <a:latin typeface="STXinwei" panose="02010800040101010101" pitchFamily="2" charset="-122"/>
                <a:ea typeface="STXinwei" panose="02010800040101010101" pitchFamily="2" charset="-122"/>
              </a:rPr>
              <a:t>数据密集工作流</a:t>
            </a:r>
            <a:r>
              <a:rPr lang="zh-CN" altLang="en-US" sz="1600" kern="0" dirty="0">
                <a:solidFill>
                  <a:schemeClr val="tx1"/>
                </a:solidFill>
                <a:latin typeface="STXinwei" panose="02010800040101010101" pitchFamily="2" charset="-122"/>
                <a:ea typeface="STXinwei" panose="02010800040101010101" pitchFamily="2" charset="-122"/>
              </a:rPr>
              <a:t>（知识管理平台）</a:t>
            </a:r>
          </a:p>
          <a:p>
            <a:r>
              <a:rPr lang="zh-CN" altLang="en-US" sz="1600" kern="0" dirty="0">
                <a:solidFill>
                  <a:schemeClr val="tx1"/>
                </a:solidFill>
                <a:latin typeface="STXinwei" panose="02010800040101010101" pitchFamily="2" charset="-122"/>
                <a:ea typeface="STXinwei" panose="02010800040101010101" pitchFamily="2" charset="-122"/>
              </a:rPr>
              <a:t>在通用或开源硬件的平台上，利用云原生的软件工具，开发对系统模型编码、枚举、评估的</a:t>
            </a:r>
            <a:r>
              <a:rPr lang="zh-CN" altLang="en-US" sz="1600" kern="0" dirty="0">
                <a:solidFill>
                  <a:srgbClr val="FF0000"/>
                </a:solidFill>
                <a:latin typeface="STXinwei" panose="02010800040101010101" pitchFamily="2" charset="-122"/>
                <a:ea typeface="STXinwei" panose="02010800040101010101" pitchFamily="2" charset="-122"/>
              </a:rPr>
              <a:t>网页化人机界面</a:t>
            </a:r>
            <a:r>
              <a:rPr lang="zh-CN" altLang="en-US" sz="1600" kern="0" dirty="0">
                <a:solidFill>
                  <a:schemeClr val="tx1"/>
                </a:solidFill>
                <a:latin typeface="STXinwei" panose="02010800040101010101" pitchFamily="2" charset="-122"/>
                <a:ea typeface="STXinwei" panose="02010800040101010101" pitchFamily="2" charset="-122"/>
              </a:rPr>
              <a:t>。</a:t>
            </a:r>
          </a:p>
          <a:p>
            <a:r>
              <a:rPr lang="zh-CN" altLang="en-US" sz="1600" kern="0" dirty="0">
                <a:solidFill>
                  <a:schemeClr val="tx1"/>
                </a:solidFill>
                <a:latin typeface="STXinwei" panose="02010800040101010101" pitchFamily="2" charset="-122"/>
                <a:ea typeface="STXinwei" panose="02010800040101010101" pitchFamily="2" charset="-122"/>
              </a:rPr>
              <a:t>与清华高研院的韩锋老师，根据</a:t>
            </a:r>
            <a:r>
              <a:rPr lang="zh-CN" altLang="en-TW" sz="1600" kern="0" dirty="0">
                <a:solidFill>
                  <a:schemeClr val="tx1"/>
                </a:solidFill>
                <a:latin typeface="STXinwei" panose="02010800040101010101" pitchFamily="2" charset="-122"/>
                <a:ea typeface="STXinwei" panose="02010800040101010101" pitchFamily="2" charset="-122"/>
              </a:rPr>
              <a:t>最小熵</a:t>
            </a:r>
            <a:r>
              <a:rPr lang="zh-CN" altLang="en-US" sz="1600" kern="0" dirty="0">
                <a:solidFill>
                  <a:schemeClr val="tx1"/>
                </a:solidFill>
                <a:latin typeface="STXinwei" panose="02010800040101010101" pitchFamily="2" charset="-122"/>
                <a:ea typeface="STXinwei" panose="02010800040101010101" pitchFamily="2" charset="-122"/>
              </a:rPr>
              <a:t>原理，利用</a:t>
            </a:r>
            <a:r>
              <a:rPr lang="en-US" altLang="zh-CN" sz="1600" kern="0" dirty="0" err="1">
                <a:solidFill>
                  <a:schemeClr val="tx1"/>
                </a:solidFill>
                <a:latin typeface="STXinwei" panose="02010800040101010101" pitchFamily="2" charset="-122"/>
                <a:ea typeface="STXinwei" panose="02010800040101010101" pitchFamily="2" charset="-122"/>
              </a:rPr>
              <a:t>AoS</a:t>
            </a:r>
            <a:r>
              <a:rPr lang="zh-CN" altLang="en-US" sz="1600" kern="0" dirty="0">
                <a:solidFill>
                  <a:schemeClr val="tx1"/>
                </a:solidFill>
                <a:latin typeface="STXinwei" panose="02010800040101010101" pitchFamily="2" charset="-122"/>
                <a:ea typeface="STXinwei" panose="02010800040101010101" pitchFamily="2" charset="-122"/>
              </a:rPr>
              <a:t>的代数化互联互通原则</a:t>
            </a:r>
            <a:r>
              <a:rPr lang="zh-CN" altLang="en-TW" sz="1600" kern="0" dirty="0">
                <a:solidFill>
                  <a:schemeClr val="tx1"/>
                </a:solidFill>
                <a:latin typeface="STXinwei" panose="02010800040101010101" pitchFamily="2" charset="-122"/>
                <a:ea typeface="STXinwei" panose="02010800040101010101" pitchFamily="2" charset="-122"/>
              </a:rPr>
              <a:t>开发</a:t>
            </a:r>
            <a:r>
              <a:rPr lang="zh-CN" altLang="en-US" sz="1600" kern="0" dirty="0">
                <a:solidFill>
                  <a:schemeClr val="tx1"/>
                </a:solidFill>
                <a:latin typeface="STXinwei" panose="02010800040101010101" pitchFamily="2" charset="-122"/>
                <a:ea typeface="STXinwei" panose="02010800040101010101" pitchFamily="2" charset="-122"/>
              </a:rPr>
              <a:t>通用的</a:t>
            </a:r>
            <a:r>
              <a:rPr lang="en-US" altLang="zh-CN" sz="1600" kern="0" dirty="0">
                <a:solidFill>
                  <a:schemeClr val="tx1"/>
                </a:solidFill>
                <a:latin typeface="STXinwei" panose="02010800040101010101" pitchFamily="2" charset="-122"/>
                <a:ea typeface="STXinwei" panose="02010800040101010101" pitchFamily="2" charset="-122"/>
              </a:rPr>
              <a:t>DSL</a:t>
            </a:r>
            <a:r>
              <a:rPr lang="zh-CN" altLang="en-US" sz="1600" kern="0" dirty="0">
                <a:solidFill>
                  <a:schemeClr val="tx1"/>
                </a:solidFill>
                <a:latin typeface="STXinwei" panose="02010800040101010101" pitchFamily="2" charset="-122"/>
                <a:ea typeface="STXinwei" panose="02010800040101010101" pitchFamily="2" charset="-122"/>
              </a:rPr>
              <a:t>优化体系。</a:t>
            </a:r>
          </a:p>
          <a:p>
            <a:r>
              <a:rPr lang="zh-CN" altLang="en-US" sz="1600" kern="0" dirty="0">
                <a:solidFill>
                  <a:srgbClr val="FF0000"/>
                </a:solidFill>
                <a:latin typeface="STXinwei" panose="02010800040101010101" pitchFamily="2" charset="-122"/>
                <a:ea typeface="STXinwei" panose="02010800040101010101" pitchFamily="2" charset="-122"/>
              </a:rPr>
              <a:t>系统思维的架构</a:t>
            </a:r>
            <a:r>
              <a:rPr lang="zh-CN" altLang="en-US" sz="1600" kern="0" dirty="0">
                <a:solidFill>
                  <a:schemeClr val="tx1"/>
                </a:solidFill>
                <a:latin typeface="STXinwei" panose="02010800040101010101" pitchFamily="2" charset="-122"/>
                <a:ea typeface="STXinwei" panose="02010800040101010101" pitchFamily="2" charset="-122"/>
              </a:rPr>
              <a:t>应建立在可泛用于所有时空尺度的抽象规则之上 </a:t>
            </a:r>
          </a:p>
          <a:p>
            <a:pPr lvl="1"/>
            <a:r>
              <a:rPr lang="zh-CN" altLang="en-US" sz="1600" kern="0" dirty="0">
                <a:solidFill>
                  <a:srgbClr val="FF0000"/>
                </a:solidFill>
                <a:latin typeface="STXinwei" panose="02010800040101010101" pitchFamily="2" charset="-122"/>
                <a:ea typeface="STXinwei" panose="02010800040101010101" pitchFamily="2" charset="-122"/>
              </a:rPr>
              <a:t>多层次</a:t>
            </a:r>
            <a:r>
              <a:rPr lang="zh-CN" altLang="en-US" sz="1600" kern="0" dirty="0">
                <a:solidFill>
                  <a:schemeClr val="tx1"/>
                </a:solidFill>
                <a:latin typeface="STXinwei" panose="02010800040101010101" pitchFamily="2" charset="-122"/>
                <a:ea typeface="STXinwei" panose="02010800040101010101" pitchFamily="2" charset="-122"/>
              </a:rPr>
              <a:t>的系统建模可根据</a:t>
            </a:r>
            <a:r>
              <a:rPr lang="en-US" altLang="zh-CN" sz="1600" kern="0" dirty="0">
                <a:solidFill>
                  <a:schemeClr val="tx1"/>
                </a:solidFill>
                <a:latin typeface="STXinwei" panose="02010800040101010101" pitchFamily="2" charset="-122"/>
                <a:ea typeface="STXinwei" panose="02010800040101010101" pitchFamily="2" charset="-122"/>
              </a:rPr>
              <a:t>Abstract Interpretation</a:t>
            </a:r>
            <a:r>
              <a:rPr lang="zh-CN" altLang="en-US" sz="1600" kern="0" dirty="0">
                <a:solidFill>
                  <a:schemeClr val="tx1"/>
                </a:solidFill>
                <a:latin typeface="STXinwei" panose="02010800040101010101" pitchFamily="2" charset="-122"/>
                <a:ea typeface="STXinwei" panose="02010800040101010101" pitchFamily="2" charset="-122"/>
              </a:rPr>
              <a:t>的</a:t>
            </a:r>
            <a:r>
              <a:rPr lang="zh-CN" altLang="en-US" sz="1600" kern="0" dirty="0">
                <a:latin typeface="STXinwei" panose="02010800040101010101" pitchFamily="2" charset="-122"/>
                <a:ea typeface="STXinwei" panose="02010800040101010101" pitchFamily="2" charset="-122"/>
              </a:rPr>
              <a:t>理论</a:t>
            </a:r>
            <a:r>
              <a:rPr lang="zh-CN" altLang="en-US" sz="1600" kern="0" dirty="0">
                <a:solidFill>
                  <a:schemeClr val="tx1"/>
                </a:solidFill>
                <a:latin typeface="STXinwei" panose="02010800040101010101" pitchFamily="2" charset="-122"/>
                <a:ea typeface="STXinwei" panose="02010800040101010101" pitchFamily="2" charset="-122"/>
              </a:rPr>
              <a:t>来进行管理，从而建立一个基于</a:t>
            </a:r>
            <a:r>
              <a:rPr lang="en-US" altLang="zh-CN" sz="1600" kern="0" dirty="0">
                <a:solidFill>
                  <a:srgbClr val="FF0000"/>
                </a:solidFill>
                <a:latin typeface="STXinwei" panose="02010800040101010101" pitchFamily="2" charset="-122"/>
                <a:ea typeface="STXinwei" panose="02010800040101010101" pitchFamily="2" charset="-122"/>
                <a:hlinkClick r:id="rId3"/>
              </a:rPr>
              <a:t>PKC</a:t>
            </a:r>
            <a:r>
              <a:rPr lang="zh-CN" altLang="en-US" sz="1600" kern="0" dirty="0">
                <a:latin typeface="STXinwei" panose="02010800040101010101" pitchFamily="2" charset="-122"/>
                <a:ea typeface="STXinwei" panose="02010800040101010101" pitchFamily="2" charset="-122"/>
              </a:rPr>
              <a:t>的系统模型知识库</a:t>
            </a:r>
            <a:r>
              <a:rPr lang="zh-CN" altLang="en-US" sz="1600" kern="0" dirty="0">
                <a:solidFill>
                  <a:schemeClr val="tx1"/>
                </a:solidFill>
                <a:latin typeface="STXinwei" panose="02010800040101010101" pitchFamily="2" charset="-122"/>
                <a:ea typeface="STXinwei" panose="02010800040101010101" pitchFamily="2" charset="-122"/>
              </a:rPr>
              <a:t>， </a:t>
            </a:r>
          </a:p>
          <a:p>
            <a:pPr lvl="1"/>
            <a:r>
              <a:rPr lang="zh-CN" altLang="en-US" sz="1600" kern="0" dirty="0">
                <a:solidFill>
                  <a:schemeClr val="tx1"/>
                </a:solidFill>
                <a:latin typeface="STXinwei" panose="02010800040101010101" pitchFamily="2" charset="-122"/>
                <a:ea typeface="STXinwei" panose="02010800040101010101" pitchFamily="2" charset="-122"/>
              </a:rPr>
              <a:t>数据科学与人工智能的课程应有全新的基础课程体系：通过</a:t>
            </a:r>
            <a:r>
              <a:rPr lang="en-US" altLang="zh-CN" sz="1600" kern="0" dirty="0">
                <a:solidFill>
                  <a:srgbClr val="FF0000"/>
                </a:solidFill>
                <a:latin typeface="STXinwei" panose="02010800040101010101" pitchFamily="2" charset="-122"/>
                <a:ea typeface="STXinwei" panose="02010800040101010101" pitchFamily="2" charset="-122"/>
                <a:hlinkClick r:id="rId3"/>
              </a:rPr>
              <a:t>PKC</a:t>
            </a:r>
            <a:r>
              <a:rPr lang="en-US" altLang="zh-CN" sz="1600" kern="0" dirty="0">
                <a:solidFill>
                  <a:schemeClr val="tx1"/>
                </a:solidFill>
                <a:latin typeface="STXinwei" panose="02010800040101010101" pitchFamily="2" charset="-122"/>
                <a:ea typeface="STXinwei" panose="02010800040101010101" pitchFamily="2" charset="-122"/>
              </a:rPr>
              <a:t>, </a:t>
            </a:r>
            <a:r>
              <a:rPr lang="zh-CN" altLang="en-US" sz="1600" kern="0" dirty="0">
                <a:solidFill>
                  <a:schemeClr val="tx1"/>
                </a:solidFill>
                <a:latin typeface="STXinwei" panose="02010800040101010101" pitchFamily="2" charset="-122"/>
                <a:ea typeface="STXinwei" panose="02010800040101010101" pitchFamily="2" charset="-122"/>
              </a:rPr>
              <a:t>建立引导</a:t>
            </a:r>
            <a:r>
              <a:rPr lang="zh-CN" altLang="en-US" sz="1600" kern="0" dirty="0">
                <a:solidFill>
                  <a:srgbClr val="FF0000"/>
                </a:solidFill>
                <a:latin typeface="STXinwei" panose="02010800040101010101" pitchFamily="2" charset="-122"/>
                <a:ea typeface="STXinwei" panose="02010800040101010101" pitchFamily="2" charset="-122"/>
              </a:rPr>
              <a:t>多层次系统建模</a:t>
            </a:r>
            <a:r>
              <a:rPr lang="zh-CN" altLang="en-US" sz="1600" kern="0" dirty="0">
                <a:latin typeface="STXinwei" panose="02010800040101010101" pitchFamily="2" charset="-122"/>
                <a:ea typeface="STXinwei" panose="02010800040101010101" pitchFamily="2" charset="-122"/>
              </a:rPr>
              <a:t>的学习流程知识库</a:t>
            </a:r>
            <a:endParaRPr lang="zh-CN" altLang="en-US" sz="1600" kern="0" dirty="0">
              <a:solidFill>
                <a:schemeClr val="tx1"/>
              </a:solidFill>
              <a:latin typeface="STXinwei" panose="02010800040101010101" pitchFamily="2" charset="-122"/>
              <a:ea typeface="STXinwei" panose="02010800040101010101" pitchFamily="2" charset="-122"/>
            </a:endParaRPr>
          </a:p>
          <a:p>
            <a:pPr lvl="1"/>
            <a:r>
              <a:rPr lang="zh-CN" altLang="en-US" sz="1600" kern="0" dirty="0">
                <a:solidFill>
                  <a:schemeClr val="tx1"/>
                </a:solidFill>
                <a:latin typeface="STXinwei" panose="02010800040101010101" pitchFamily="2" charset="-122"/>
                <a:ea typeface="STXinwei" panose="02010800040101010101" pitchFamily="2" charset="-122"/>
              </a:rPr>
              <a:t>将</a:t>
            </a:r>
            <a:r>
              <a:rPr lang="zh-CN" altLang="en-US" sz="1600" kern="0" dirty="0">
                <a:solidFill>
                  <a:srgbClr val="FF0000"/>
                </a:solidFill>
                <a:latin typeface="STXinwei" panose="02010800040101010101" pitchFamily="2" charset="-122"/>
                <a:ea typeface="STXinwei" panose="02010800040101010101" pitchFamily="2" charset="-122"/>
              </a:rPr>
              <a:t>代数化元语言</a:t>
            </a:r>
            <a:r>
              <a:rPr lang="zh-CN" altLang="en-US" sz="1600" kern="0" dirty="0">
                <a:solidFill>
                  <a:schemeClr val="tx1"/>
                </a:solidFill>
                <a:latin typeface="STXinwei" panose="02010800040101010101" pitchFamily="2" charset="-122"/>
                <a:ea typeface="STXinwei" panose="02010800040101010101" pitchFamily="2" charset="-122"/>
              </a:rPr>
              <a:t>的知识内容与工具，</a:t>
            </a:r>
            <a:r>
              <a:rPr lang="zh-CN" altLang="en-US" sz="1600" kern="0" dirty="0">
                <a:latin typeface="STXinwei" panose="02010800040101010101" pitchFamily="2" charset="-122"/>
                <a:ea typeface="STXinwei" panose="02010800040101010101" pitchFamily="2" charset="-122"/>
              </a:rPr>
              <a:t>结合</a:t>
            </a:r>
            <a:r>
              <a:rPr lang="zh-CN" altLang="en-US" sz="1600" kern="0" dirty="0">
                <a:solidFill>
                  <a:schemeClr val="tx1"/>
                </a:solidFill>
                <a:latin typeface="STXinwei" panose="02010800040101010101" pitchFamily="2" charset="-122"/>
                <a:ea typeface="STXinwei" panose="02010800040101010101" pitchFamily="2" charset="-122"/>
              </a:rPr>
              <a:t>开源的软硬件系统设计，投放到</a:t>
            </a:r>
            <a:r>
              <a:rPr lang="zh-CN" altLang="en-US" sz="1600" kern="0" dirty="0">
                <a:solidFill>
                  <a:srgbClr val="FF0000"/>
                </a:solidFill>
                <a:latin typeface="STXinwei" panose="02010800040101010101" pitchFamily="2" charset="-122"/>
                <a:ea typeface="STXinwei" panose="02010800040101010101" pitchFamily="2" charset="-122"/>
              </a:rPr>
              <a:t>多层次</a:t>
            </a:r>
            <a:r>
              <a:rPr lang="zh-CN" altLang="en-US" sz="1600" kern="0" dirty="0">
                <a:solidFill>
                  <a:schemeClr val="tx1"/>
                </a:solidFill>
                <a:latin typeface="STXinwei" panose="02010800040101010101" pitchFamily="2" charset="-122"/>
                <a:ea typeface="STXinwei" panose="02010800040101010101" pitchFamily="2" charset="-122"/>
              </a:rPr>
              <a:t>的云平台与系统应用场景。</a:t>
            </a:r>
          </a:p>
          <a:p>
            <a:r>
              <a:rPr lang="zh-CN" altLang="en-US" sz="1600" kern="0" dirty="0">
                <a:solidFill>
                  <a:schemeClr val="tx1"/>
                </a:solidFill>
                <a:latin typeface="STXinwei" panose="02010800040101010101" pitchFamily="2" charset="-122"/>
                <a:ea typeface="STXinwei" panose="02010800040101010101" pitchFamily="2" charset="-122"/>
              </a:rPr>
              <a:t>根据</a:t>
            </a:r>
            <a:r>
              <a:rPr lang="en-US" altLang="zh-CN" sz="1600" kern="0" dirty="0">
                <a:solidFill>
                  <a:schemeClr val="tx1"/>
                </a:solidFill>
                <a:latin typeface="STXinwei" panose="02010800040101010101" pitchFamily="2" charset="-122"/>
                <a:ea typeface="STXinwei" panose="02010800040101010101" pitchFamily="2" charset="-122"/>
              </a:rPr>
              <a:t>Abstract</a:t>
            </a:r>
            <a:r>
              <a:rPr lang="en-US" altLang="zh-CN" sz="1600" kern="0" baseline="30000" dirty="0">
                <a:solidFill>
                  <a:schemeClr val="tx1"/>
                </a:solidFill>
                <a:latin typeface="STXinwei" panose="02010800040101010101" pitchFamily="2" charset="-122"/>
                <a:ea typeface="STXinwei" panose="02010800040101010101" pitchFamily="2" charset="-122"/>
              </a:rPr>
              <a:t>2</a:t>
            </a:r>
            <a:r>
              <a:rPr lang="en-US" altLang="zh-CN" sz="1600" kern="0" dirty="0">
                <a:solidFill>
                  <a:schemeClr val="tx1"/>
                </a:solidFill>
                <a:latin typeface="STXinwei" panose="02010800040101010101" pitchFamily="2" charset="-122"/>
                <a:ea typeface="STXinwei" panose="02010800040101010101" pitchFamily="2" charset="-122"/>
              </a:rPr>
              <a:t> Interpretation</a:t>
            </a:r>
            <a:r>
              <a:rPr lang="zh-CN" altLang="en-US" sz="1600" kern="0" dirty="0">
                <a:solidFill>
                  <a:schemeClr val="tx1"/>
                </a:solidFill>
                <a:latin typeface="STXinwei" panose="02010800040101010101" pitchFamily="2" charset="-122"/>
                <a:ea typeface="STXinwei" panose="02010800040101010101" pitchFamily="2" charset="-122"/>
              </a:rPr>
              <a:t>（</a:t>
            </a:r>
            <a:r>
              <a:rPr lang="en-US" altLang="zh-CN" sz="1600" kern="0" dirty="0">
                <a:solidFill>
                  <a:schemeClr val="tx1"/>
                </a:solidFill>
                <a:latin typeface="STXinwei" panose="02010800040101010101" pitchFamily="2" charset="-122"/>
                <a:ea typeface="STXinwei" panose="02010800040101010101" pitchFamily="2" charset="-122"/>
              </a:rPr>
              <a:t>A</a:t>
            </a:r>
            <a:r>
              <a:rPr lang="en-US" altLang="zh-CN" sz="1600" kern="0" baseline="30000" dirty="0">
                <a:solidFill>
                  <a:schemeClr val="tx1"/>
                </a:solidFill>
                <a:latin typeface="STXinwei" panose="02010800040101010101" pitchFamily="2" charset="-122"/>
                <a:ea typeface="STXinwei" panose="02010800040101010101" pitchFamily="2" charset="-122"/>
              </a:rPr>
              <a:t>2</a:t>
            </a:r>
            <a:r>
              <a:rPr lang="en-US" altLang="zh-CN" sz="1600" kern="0" dirty="0">
                <a:solidFill>
                  <a:schemeClr val="tx1"/>
                </a:solidFill>
                <a:latin typeface="STXinwei" panose="02010800040101010101" pitchFamily="2" charset="-122"/>
                <a:ea typeface="STXinwei" panose="02010800040101010101" pitchFamily="2" charset="-122"/>
              </a:rPr>
              <a:t>I</a:t>
            </a:r>
            <a:r>
              <a:rPr lang="zh-CN" altLang="en-US" sz="1600" kern="0" dirty="0">
                <a:solidFill>
                  <a:schemeClr val="tx1"/>
                </a:solidFill>
                <a:latin typeface="STXinwei" panose="02010800040101010101" pitchFamily="2" charset="-122"/>
                <a:ea typeface="STXinwei" panose="02010800040101010101" pitchFamily="2" charset="-122"/>
              </a:rPr>
              <a:t>）</a:t>
            </a:r>
            <a:r>
              <a:rPr lang="en-US" altLang="zh-CN" sz="1600" kern="0" dirty="0">
                <a:solidFill>
                  <a:schemeClr val="tx1"/>
                </a:solidFill>
                <a:latin typeface="STXinwei" panose="02010800040101010101" pitchFamily="2" charset="-122"/>
                <a:ea typeface="STXinwei" panose="02010800040101010101" pitchFamily="2" charset="-122"/>
              </a:rPr>
              <a:t>/Meta Abstract Interpreter </a:t>
            </a:r>
            <a:r>
              <a:rPr lang="zh-CN" altLang="en-US" sz="1600" kern="0" dirty="0">
                <a:solidFill>
                  <a:schemeClr val="tx1"/>
                </a:solidFill>
                <a:latin typeface="STXinwei" panose="02010800040101010101" pitchFamily="2" charset="-122"/>
                <a:ea typeface="STXinwei" panose="02010800040101010101" pitchFamily="2" charset="-122"/>
              </a:rPr>
              <a:t>的</a:t>
            </a:r>
            <a:r>
              <a:rPr lang="zh-CN" altLang="en-US" sz="1600" kern="0" dirty="0">
                <a:solidFill>
                  <a:srgbClr val="FF0000"/>
                </a:solidFill>
                <a:latin typeface="STXinwei" panose="02010800040101010101" pitchFamily="2" charset="-122"/>
                <a:ea typeface="STXinwei" panose="02010800040101010101" pitchFamily="2" charset="-122"/>
              </a:rPr>
              <a:t>多层次</a:t>
            </a:r>
            <a:r>
              <a:rPr lang="zh-CN" altLang="en-US" sz="1600" kern="0" dirty="0">
                <a:solidFill>
                  <a:schemeClr val="tx1"/>
                </a:solidFill>
                <a:latin typeface="STXinwei" panose="02010800040101010101" pitchFamily="2" charset="-122"/>
                <a:ea typeface="STXinwei" panose="02010800040101010101" pitchFamily="2" charset="-122"/>
              </a:rPr>
              <a:t>模型优化策略，完善 </a:t>
            </a:r>
            <a:r>
              <a:rPr lang="en-US" altLang="zh-CN" sz="1600" kern="0" dirty="0" err="1">
                <a:solidFill>
                  <a:srgbClr val="FF0000"/>
                </a:solidFill>
                <a:latin typeface="STXinwei" panose="02010800040101010101" pitchFamily="2" charset="-122"/>
                <a:ea typeface="STXinwei" panose="02010800040101010101" pitchFamily="2" charset="-122"/>
              </a:rPr>
              <a:t>AoS</a:t>
            </a:r>
            <a:r>
              <a:rPr lang="zh-CN" altLang="en-US" sz="1600" kern="0" dirty="0">
                <a:solidFill>
                  <a:schemeClr val="tx1"/>
                </a:solidFill>
                <a:latin typeface="STXinwei" panose="02010800040101010101" pitchFamily="2" charset="-122"/>
                <a:ea typeface="STXinwei" panose="02010800040101010101" pitchFamily="2" charset="-122"/>
              </a:rPr>
              <a:t>的</a:t>
            </a:r>
            <a:r>
              <a:rPr lang="zh-CN" altLang="en-US" sz="1600" kern="0" dirty="0">
                <a:solidFill>
                  <a:srgbClr val="FF0000"/>
                </a:solidFill>
                <a:latin typeface="STXinwei" panose="02010800040101010101" pitchFamily="2" charset="-122"/>
                <a:ea typeface="STXinwei" panose="02010800040101010101" pitchFamily="2" charset="-122"/>
              </a:rPr>
              <a:t>计算核心</a:t>
            </a:r>
            <a:r>
              <a:rPr lang="zh-CN" altLang="en-US" sz="1600" kern="0" dirty="0">
                <a:solidFill>
                  <a:schemeClr val="tx1"/>
                </a:solidFill>
                <a:latin typeface="STXinwei" panose="02010800040101010101" pitchFamily="2" charset="-122"/>
                <a:ea typeface="STXinwei" panose="02010800040101010101" pitchFamily="2" charset="-122"/>
              </a:rPr>
              <a:t>。</a:t>
            </a:r>
          </a:p>
          <a:p>
            <a:endParaRPr lang="zh-CN" altLang="en-US" sz="1600" kern="0" dirty="0">
              <a:solidFill>
                <a:schemeClr val="tx1"/>
              </a:solidFill>
              <a:latin typeface="STXinwei" panose="02010800040101010101" pitchFamily="2" charset="-122"/>
              <a:ea typeface="STXinwei" panose="02010800040101010101" pitchFamily="2" charset="-122"/>
            </a:endParaRPr>
          </a:p>
        </p:txBody>
      </p:sp>
      <p:grpSp>
        <p:nvGrpSpPr>
          <p:cNvPr id="9" name="Group 8">
            <a:extLst>
              <a:ext uri="{FF2B5EF4-FFF2-40B4-BE49-F238E27FC236}">
                <a16:creationId xmlns:a16="http://schemas.microsoft.com/office/drawing/2014/main" id="{8FC56537-4938-3844-9C86-9651504F56A0}"/>
              </a:ext>
            </a:extLst>
          </p:cNvPr>
          <p:cNvGrpSpPr/>
          <p:nvPr/>
        </p:nvGrpSpPr>
        <p:grpSpPr>
          <a:xfrm>
            <a:off x="4530726" y="4255663"/>
            <a:ext cx="3268383" cy="2246801"/>
            <a:chOff x="4530726" y="4255663"/>
            <a:chExt cx="3268383" cy="2246801"/>
          </a:xfrm>
        </p:grpSpPr>
        <p:pic>
          <p:nvPicPr>
            <p:cNvPr id="2" name="Picture 1">
              <a:hlinkClick r:id="rId4"/>
              <a:extLst>
                <a:ext uri="{FF2B5EF4-FFF2-40B4-BE49-F238E27FC236}">
                  <a16:creationId xmlns:a16="http://schemas.microsoft.com/office/drawing/2014/main" id="{EF832DDB-44FA-5D4E-9CBD-BF8AA6ED3D71}"/>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530726" y="4255663"/>
              <a:ext cx="3268383" cy="2246801"/>
            </a:xfrm>
            <a:prstGeom prst="rect">
              <a:avLst/>
            </a:prstGeom>
          </p:spPr>
        </p:pic>
        <p:sp>
          <p:nvSpPr>
            <p:cNvPr id="3" name="TextBox 2">
              <a:extLst>
                <a:ext uri="{FF2B5EF4-FFF2-40B4-BE49-F238E27FC236}">
                  <a16:creationId xmlns:a16="http://schemas.microsoft.com/office/drawing/2014/main" id="{8A7B43D3-3B7C-6A4E-B7C0-3B9D4C1C165E}"/>
                </a:ext>
              </a:extLst>
            </p:cNvPr>
            <p:cNvSpPr txBox="1"/>
            <p:nvPr/>
          </p:nvSpPr>
          <p:spPr>
            <a:xfrm>
              <a:off x="5272088" y="5514117"/>
              <a:ext cx="1388906" cy="369332"/>
            </a:xfrm>
            <a:prstGeom prst="rect">
              <a:avLst/>
            </a:prstGeom>
            <a:noFill/>
          </p:spPr>
          <p:txBody>
            <a:bodyPr wrap="none" rtlCol="0">
              <a:spAutoFit/>
            </a:bodyPr>
            <a:lstStyle/>
            <a:p>
              <a:r>
                <a:rPr lang="en-TW" dirty="0">
                  <a:hlinkClick r:id="rId4"/>
                </a:rPr>
                <a:t>Youtube Link</a:t>
              </a:r>
              <a:endParaRPr lang="en-TW" dirty="0"/>
            </a:p>
          </p:txBody>
        </p:sp>
      </p:grpSp>
      <p:pic>
        <p:nvPicPr>
          <p:cNvPr id="11" name="Google Shape;1501;gefda211ec9_2_945">
            <a:extLst>
              <a:ext uri="{FF2B5EF4-FFF2-40B4-BE49-F238E27FC236}">
                <a16:creationId xmlns:a16="http://schemas.microsoft.com/office/drawing/2014/main" id="{A00712D7-DC67-B64F-A394-BB9AB5B20C86}"/>
              </a:ext>
            </a:extLst>
          </p:cNvPr>
          <p:cNvPicPr preferRelativeResize="0"/>
          <p:nvPr/>
        </p:nvPicPr>
        <p:blipFill rotWithShape="1">
          <a:blip r:embed="rId6" cstate="print">
            <a:alphaModFix/>
            <a:extLst>
              <a:ext uri="{28A0092B-C50C-407E-A947-70E740481C1C}">
                <a14:useLocalDpi xmlns:a14="http://schemas.microsoft.com/office/drawing/2010/main"/>
              </a:ext>
            </a:extLst>
          </a:blip>
          <a:srcRect/>
          <a:stretch/>
        </p:blipFill>
        <p:spPr>
          <a:xfrm>
            <a:off x="8089008" y="4738722"/>
            <a:ext cx="2825803" cy="1920122"/>
          </a:xfrm>
          <a:prstGeom prst="rect">
            <a:avLst/>
          </a:prstGeom>
          <a:noFill/>
          <a:ln>
            <a:noFill/>
          </a:ln>
        </p:spPr>
      </p:pic>
      <p:pic>
        <p:nvPicPr>
          <p:cNvPr id="12" name="Google Shape;1491;gefda211ec9_2_911">
            <a:extLst>
              <a:ext uri="{FF2B5EF4-FFF2-40B4-BE49-F238E27FC236}">
                <a16:creationId xmlns:a16="http://schemas.microsoft.com/office/drawing/2014/main" id="{E790D2C1-05BC-BF44-8394-9A51B188E951}"/>
              </a:ext>
            </a:extLst>
          </p:cNvPr>
          <p:cNvPicPr preferRelativeResize="0"/>
          <p:nvPr/>
        </p:nvPicPr>
        <p:blipFill rotWithShape="1">
          <a:blip r:embed="rId7" cstate="print">
            <a:alphaModFix/>
            <a:extLst>
              <a:ext uri="{28A0092B-C50C-407E-A947-70E740481C1C}">
                <a14:useLocalDpi xmlns:a14="http://schemas.microsoft.com/office/drawing/2010/main"/>
              </a:ext>
            </a:extLst>
          </a:blip>
          <a:srcRect/>
          <a:stretch/>
        </p:blipFill>
        <p:spPr>
          <a:xfrm>
            <a:off x="9616603" y="4255663"/>
            <a:ext cx="2021342" cy="1556219"/>
          </a:xfrm>
          <a:prstGeom prst="rect">
            <a:avLst/>
          </a:prstGeom>
          <a:noFill/>
          <a:ln>
            <a:noFill/>
          </a:ln>
        </p:spPr>
      </p:pic>
    </p:spTree>
    <p:extLst>
      <p:ext uri="{BB962C8B-B14F-4D97-AF65-F5344CB8AC3E}">
        <p14:creationId xmlns:p14="http://schemas.microsoft.com/office/powerpoint/2010/main" val="25963333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pacetime properties of Consciousness">
            <a:extLst>
              <a:ext uri="{FF2B5EF4-FFF2-40B4-BE49-F238E27FC236}">
                <a16:creationId xmlns:a16="http://schemas.microsoft.com/office/drawing/2014/main" id="{B3D6EA04-F78A-8445-AC7C-4B2E1D73B0A3}"/>
              </a:ext>
            </a:extLst>
          </p:cNvPr>
          <p:cNvSpPr txBox="1">
            <a:spLocks noGrp="1"/>
          </p:cNvSpPr>
          <p:nvPr>
            <p:ph type="title"/>
          </p:nvPr>
        </p:nvSpPr>
        <p:spPr>
          <a:xfrm>
            <a:off x="2622180" y="1115211"/>
            <a:ext cx="6952401" cy="916593"/>
          </a:xfrm>
          <a:prstGeom prst="rect">
            <a:avLst/>
          </a:prstGeom>
        </p:spPr>
        <p:txBody>
          <a:bodyPr>
            <a:normAutofit/>
          </a:bodyPr>
          <a:lstStyle/>
          <a:p>
            <a:r>
              <a:rPr lang="en-US" sz="4267" dirty="0" err="1">
                <a:latin typeface="STXinwei" panose="02010800040101010101" pitchFamily="2" charset="-122"/>
                <a:ea typeface="STXinwei" panose="02010800040101010101" pitchFamily="2" charset="-122"/>
              </a:rPr>
              <a:t>系统治理</a:t>
            </a:r>
            <a:r>
              <a:rPr lang="zh-CN" altLang="en-US" sz="4267" dirty="0">
                <a:latin typeface="STXinwei" panose="02010800040101010101" pitchFamily="2" charset="-122"/>
                <a:ea typeface="STXinwei" panose="02010800040101010101" pitchFamily="2" charset="-122"/>
              </a:rPr>
              <a:t>：</a:t>
            </a:r>
            <a:r>
              <a:rPr lang="en-US" sz="4267" dirty="0" err="1">
                <a:latin typeface="STXinwei" panose="02010800040101010101" pitchFamily="2" charset="-122"/>
                <a:ea typeface="STXinwei" panose="02010800040101010101" pitchFamily="2" charset="-122"/>
              </a:rPr>
              <a:t>科学</a:t>
            </a:r>
            <a:r>
              <a:rPr lang="zh-CN" altLang="en-US" sz="4267" dirty="0">
                <a:latin typeface="STXinwei" panose="02010800040101010101" pitchFamily="2" charset="-122"/>
                <a:ea typeface="STXinwei" panose="02010800040101010101" pitchFamily="2" charset="-122"/>
              </a:rPr>
              <a:t> </a:t>
            </a:r>
            <a:r>
              <a:rPr lang="en-US" sz="4267" dirty="0" err="1">
                <a:latin typeface="STXinwei" panose="02010800040101010101" pitchFamily="2" charset="-122"/>
                <a:ea typeface="STXinwei" panose="02010800040101010101" pitchFamily="2" charset="-122"/>
              </a:rPr>
              <a:t>或</a:t>
            </a:r>
            <a:r>
              <a:rPr lang="zh-CN" altLang="en-US" sz="4267" dirty="0">
                <a:latin typeface="STXinwei" panose="02010800040101010101" pitchFamily="2" charset="-122"/>
                <a:ea typeface="STXinwei" panose="02010800040101010101" pitchFamily="2" charset="-122"/>
              </a:rPr>
              <a:t> </a:t>
            </a:r>
            <a:r>
              <a:rPr lang="en-US" sz="4267" dirty="0" err="1">
                <a:latin typeface="STXinwei" panose="02010800040101010101" pitchFamily="2" charset="-122"/>
                <a:ea typeface="STXinwei" panose="02010800040101010101" pitchFamily="2" charset="-122"/>
              </a:rPr>
              <a:t>艺术</a:t>
            </a:r>
            <a:r>
              <a:rPr lang="zh-CN" altLang="en-US" sz="4267" dirty="0">
                <a:latin typeface="STXinwei" panose="02010800040101010101" pitchFamily="2" charset="-122"/>
                <a:ea typeface="STXinwei" panose="02010800040101010101" pitchFamily="2" charset="-122"/>
              </a:rPr>
              <a:t>？</a:t>
            </a:r>
            <a:endParaRPr sz="4267" dirty="0">
              <a:latin typeface="STXinwei" panose="02010800040101010101" pitchFamily="2" charset="-122"/>
              <a:ea typeface="STXinwei" panose="02010800040101010101" pitchFamily="2" charset="-122"/>
            </a:endParaRPr>
          </a:p>
        </p:txBody>
      </p:sp>
      <p:sp>
        <p:nvSpPr>
          <p:cNvPr id="5" name="TextBox 4">
            <a:extLst>
              <a:ext uri="{FF2B5EF4-FFF2-40B4-BE49-F238E27FC236}">
                <a16:creationId xmlns:a16="http://schemas.microsoft.com/office/drawing/2014/main" id="{96A0B926-D680-FB41-812A-AB53CC7FD9A9}"/>
              </a:ext>
            </a:extLst>
          </p:cNvPr>
          <p:cNvSpPr txBox="1"/>
          <p:nvPr/>
        </p:nvSpPr>
        <p:spPr>
          <a:xfrm>
            <a:off x="1969532" y="2729947"/>
            <a:ext cx="8865704" cy="2554545"/>
          </a:xfrm>
          <a:prstGeom prst="rect">
            <a:avLst/>
          </a:prstGeom>
          <a:noFill/>
        </p:spPr>
        <p:txBody>
          <a:bodyPr wrap="square" rtlCol="0">
            <a:spAutoFit/>
          </a:bodyPr>
          <a:lstStyle/>
          <a:p>
            <a:r>
              <a:rPr lang="zh-CN" altLang="en-US" sz="3200" dirty="0">
                <a:latin typeface="STXinwei" panose="02010800040101010101" pitchFamily="2" charset="-122"/>
                <a:ea typeface="STXinwei" panose="02010800040101010101" pitchFamily="2" charset="-122"/>
              </a:rPr>
              <a:t>系统</a:t>
            </a:r>
            <a:r>
              <a:rPr lang="zh-CN" altLang="en-US" sz="3200" dirty="0">
                <a:solidFill>
                  <a:srgbClr val="FF0000"/>
                </a:solidFill>
                <a:latin typeface="STXinwei" panose="02010800040101010101" pitchFamily="2" charset="-122"/>
                <a:ea typeface="STXinwei" panose="02010800040101010101" pitchFamily="2" charset="-122"/>
              </a:rPr>
              <a:t>工程</a:t>
            </a:r>
            <a:r>
              <a:rPr lang="zh-CN" altLang="en-US" sz="3200" dirty="0">
                <a:latin typeface="STXinwei" panose="02010800040101010101" pitchFamily="2" charset="-122"/>
                <a:ea typeface="STXinwei" panose="02010800040101010101" pitchFamily="2" charset="-122"/>
              </a:rPr>
              <a:t>：治理多层次关系的</a:t>
            </a:r>
            <a:r>
              <a:rPr lang="zh-CN" altLang="en-US" sz="3200" dirty="0">
                <a:solidFill>
                  <a:srgbClr val="FF0000"/>
                </a:solidFill>
                <a:latin typeface="STXinwei" panose="02010800040101010101" pitchFamily="2" charset="-122"/>
                <a:ea typeface="STXinwei" panose="02010800040101010101" pitchFamily="2" charset="-122"/>
              </a:rPr>
              <a:t>实用技术</a:t>
            </a:r>
            <a:endParaRPr lang="en-US" altLang="zh-CN" sz="3200" dirty="0">
              <a:solidFill>
                <a:srgbClr val="FF0000"/>
              </a:solidFill>
              <a:latin typeface="STXinwei" panose="02010800040101010101" pitchFamily="2" charset="-122"/>
              <a:ea typeface="STXinwei" panose="02010800040101010101" pitchFamily="2" charset="-122"/>
            </a:endParaRPr>
          </a:p>
          <a:p>
            <a:endParaRPr lang="en-TW" sz="3200" dirty="0">
              <a:solidFill>
                <a:srgbClr val="FF0000"/>
              </a:solidFill>
              <a:latin typeface="STXinwei" panose="02010800040101010101" pitchFamily="2" charset="-122"/>
              <a:ea typeface="STXinwei" panose="02010800040101010101" pitchFamily="2" charset="-122"/>
            </a:endParaRPr>
          </a:p>
          <a:p>
            <a:r>
              <a:rPr lang="en-TW" sz="3200" dirty="0">
                <a:latin typeface="STXinwei" panose="02010800040101010101" pitchFamily="2" charset="-122"/>
                <a:ea typeface="STXinwei" panose="02010800040101010101" pitchFamily="2" charset="-122"/>
              </a:rPr>
              <a:t>系统</a:t>
            </a:r>
            <a:r>
              <a:rPr lang="en-TW" sz="3200" dirty="0">
                <a:solidFill>
                  <a:srgbClr val="FF0000"/>
                </a:solidFill>
                <a:latin typeface="STXinwei" panose="02010800040101010101" pitchFamily="2" charset="-122"/>
                <a:ea typeface="STXinwei" panose="02010800040101010101" pitchFamily="2" charset="-122"/>
              </a:rPr>
              <a:t>知识</a:t>
            </a:r>
            <a:r>
              <a:rPr lang="zh-CN" altLang="en-US" sz="3200" dirty="0">
                <a:latin typeface="STXinwei" panose="02010800040101010101" pitchFamily="2" charset="-122"/>
                <a:ea typeface="STXinwei" panose="02010800040101010101" pitchFamily="2" charset="-122"/>
              </a:rPr>
              <a:t>：可被</a:t>
            </a:r>
            <a:r>
              <a:rPr lang="zh-CN" altLang="en-TW" sz="3200" dirty="0">
                <a:solidFill>
                  <a:srgbClr val="FF0000"/>
                </a:solidFill>
                <a:latin typeface="STXinwei" panose="02010800040101010101" pitchFamily="2" charset="-122"/>
                <a:ea typeface="STXinwei" panose="02010800040101010101" pitchFamily="2" charset="-122"/>
              </a:rPr>
              <a:t>客观</a:t>
            </a:r>
            <a:r>
              <a:rPr lang="zh-CN" altLang="en-US" sz="3200" dirty="0">
                <a:solidFill>
                  <a:srgbClr val="FF0000"/>
                </a:solidFill>
                <a:latin typeface="STXinwei" panose="02010800040101010101" pitchFamily="2" charset="-122"/>
                <a:ea typeface="STXinwei" panose="02010800040101010101" pitchFamily="2" charset="-122"/>
              </a:rPr>
              <a:t>标示</a:t>
            </a:r>
            <a:r>
              <a:rPr lang="zh-CN" altLang="en-US" sz="3200" dirty="0">
                <a:latin typeface="STXinwei" panose="02010800040101010101" pitchFamily="2" charset="-122"/>
                <a:ea typeface="STXinwei" panose="02010800040101010101" pitchFamily="2" charset="-122"/>
              </a:rPr>
              <a:t>的多层次关系</a:t>
            </a:r>
            <a:endParaRPr lang="en-US" sz="3200" dirty="0">
              <a:latin typeface="STXinwei" panose="02010800040101010101" pitchFamily="2" charset="-122"/>
              <a:ea typeface="STXinwei" panose="02010800040101010101" pitchFamily="2" charset="-122"/>
            </a:endParaRPr>
          </a:p>
          <a:p>
            <a:endParaRPr lang="en-US" sz="3200" dirty="0">
              <a:latin typeface="STXinwei" panose="02010800040101010101" pitchFamily="2" charset="-122"/>
              <a:ea typeface="STXinwei" panose="02010800040101010101" pitchFamily="2" charset="-122"/>
            </a:endParaRPr>
          </a:p>
          <a:p>
            <a:r>
              <a:rPr lang="zh-CN" altLang="en-US" sz="3200" dirty="0">
                <a:latin typeface="STXinwei" panose="02010800040101010101" pitchFamily="2" charset="-122"/>
                <a:ea typeface="STXinwei" panose="02010800040101010101" pitchFamily="2" charset="-122"/>
              </a:rPr>
              <a:t>系统</a:t>
            </a:r>
            <a:r>
              <a:rPr lang="zh-CN" altLang="en-US" sz="3200" dirty="0">
                <a:solidFill>
                  <a:srgbClr val="FF0000"/>
                </a:solidFill>
                <a:latin typeface="STXinwei" panose="02010800040101010101" pitchFamily="2" charset="-122"/>
                <a:ea typeface="STXinwei" panose="02010800040101010101" pitchFamily="2" charset="-122"/>
              </a:rPr>
              <a:t>代数</a:t>
            </a:r>
            <a:r>
              <a:rPr lang="zh-CN" altLang="en-US" sz="3200" dirty="0">
                <a:latin typeface="STXinwei" panose="02010800040101010101" pitchFamily="2" charset="-122"/>
                <a:ea typeface="STXinwei" panose="02010800040101010101" pitchFamily="2" charset="-122"/>
              </a:rPr>
              <a:t>：组织</a:t>
            </a:r>
            <a:r>
              <a:rPr lang="zh-CN" altLang="en-US" sz="3200" dirty="0">
                <a:solidFill>
                  <a:srgbClr val="FF0000"/>
                </a:solidFill>
                <a:latin typeface="STXinwei" panose="02010800040101010101" pitchFamily="2" charset="-122"/>
                <a:ea typeface="STXinwei" panose="02010800040101010101" pitchFamily="2" charset="-122"/>
              </a:rPr>
              <a:t>多层次关系</a:t>
            </a:r>
            <a:r>
              <a:rPr lang="zh-CN" altLang="en-US" sz="3200" dirty="0">
                <a:latin typeface="STXinwei" panose="02010800040101010101" pitchFamily="2" charset="-122"/>
                <a:ea typeface="STXinwei" panose="02010800040101010101" pitchFamily="2" charset="-122"/>
              </a:rPr>
              <a:t>的</a:t>
            </a:r>
            <a:r>
              <a:rPr lang="zh-CN" altLang="en-US" sz="3200" dirty="0">
                <a:solidFill>
                  <a:srgbClr val="FF0000"/>
                </a:solidFill>
                <a:latin typeface="STXinwei" panose="02010800040101010101" pitchFamily="2" charset="-122"/>
                <a:ea typeface="STXinwei" panose="02010800040101010101" pitchFamily="2" charset="-122"/>
              </a:rPr>
              <a:t>自洽</a:t>
            </a:r>
            <a:r>
              <a:rPr lang="zh-CN" altLang="en-US" sz="3200" dirty="0">
                <a:latin typeface="STXinwei" panose="02010800040101010101" pitchFamily="2" charset="-122"/>
                <a:ea typeface="STXinwei" panose="02010800040101010101" pitchFamily="2" charset="-122"/>
              </a:rPr>
              <a:t>计算方法</a:t>
            </a:r>
            <a:endParaRPr lang="en-TW" sz="3200" dirty="0">
              <a:latin typeface="STXinwei" panose="02010800040101010101" pitchFamily="2" charset="-122"/>
              <a:ea typeface="STXinwei" panose="02010800040101010101" pitchFamily="2" charset="-122"/>
            </a:endParaRPr>
          </a:p>
        </p:txBody>
      </p:sp>
    </p:spTree>
    <p:extLst>
      <p:ext uri="{BB962C8B-B14F-4D97-AF65-F5344CB8AC3E}">
        <p14:creationId xmlns:p14="http://schemas.microsoft.com/office/powerpoint/2010/main" val="402374587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a:hlinkClick r:id="rId2"/>
            <a:extLst>
              <a:ext uri="{FF2B5EF4-FFF2-40B4-BE49-F238E27FC236}">
                <a16:creationId xmlns:a16="http://schemas.microsoft.com/office/drawing/2014/main" id="{F8FA2E1C-2E41-5441-890C-0F1E86FFF05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283" t="34251" r="740" b="18519"/>
          <a:stretch/>
        </p:blipFill>
        <p:spPr>
          <a:xfrm>
            <a:off x="65349" y="1868394"/>
            <a:ext cx="11903242" cy="4590652"/>
          </a:xfrm>
          <a:prstGeom prst="rect">
            <a:avLst/>
          </a:prstGeom>
        </p:spPr>
      </p:pic>
      <p:grpSp>
        <p:nvGrpSpPr>
          <p:cNvPr id="4" name="Group 3">
            <a:extLst>
              <a:ext uri="{FF2B5EF4-FFF2-40B4-BE49-F238E27FC236}">
                <a16:creationId xmlns:a16="http://schemas.microsoft.com/office/drawing/2014/main" id="{6B526D20-5485-AA4A-94DA-4C616A37069F}"/>
              </a:ext>
            </a:extLst>
          </p:cNvPr>
          <p:cNvGrpSpPr/>
          <p:nvPr/>
        </p:nvGrpSpPr>
        <p:grpSpPr>
          <a:xfrm>
            <a:off x="4936620" y="2235066"/>
            <a:ext cx="2576346" cy="1394971"/>
            <a:chOff x="2562992" y="1341084"/>
            <a:chExt cx="3680684" cy="2074261"/>
          </a:xfrm>
        </p:grpSpPr>
        <p:sp>
          <p:nvSpPr>
            <p:cNvPr id="8" name="Oval 7">
              <a:extLst>
                <a:ext uri="{FF2B5EF4-FFF2-40B4-BE49-F238E27FC236}">
                  <a16:creationId xmlns:a16="http://schemas.microsoft.com/office/drawing/2014/main" id="{4C34A5BE-B28D-0B44-84E1-822791DE362F}"/>
                </a:ext>
              </a:extLst>
            </p:cNvPr>
            <p:cNvSpPr/>
            <p:nvPr/>
          </p:nvSpPr>
          <p:spPr>
            <a:xfrm>
              <a:off x="4178980" y="1416311"/>
              <a:ext cx="2064696" cy="1999034"/>
            </a:xfrm>
            <a:prstGeom prst="ellipse">
              <a:avLst/>
            </a:prstGeom>
            <a:solidFill>
              <a:schemeClr val="accent1">
                <a:lumMod val="60000"/>
                <a:lumOff val="4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sz="1000" dirty="0"/>
            </a:p>
          </p:txBody>
        </p:sp>
        <p:sp>
          <p:nvSpPr>
            <p:cNvPr id="12" name="Oval 11">
              <a:extLst>
                <a:ext uri="{FF2B5EF4-FFF2-40B4-BE49-F238E27FC236}">
                  <a16:creationId xmlns:a16="http://schemas.microsoft.com/office/drawing/2014/main" id="{9A54DC20-3D9B-B049-8FF4-FD29D9E1586E}"/>
                </a:ext>
              </a:extLst>
            </p:cNvPr>
            <p:cNvSpPr/>
            <p:nvPr/>
          </p:nvSpPr>
          <p:spPr>
            <a:xfrm>
              <a:off x="2562992" y="1341084"/>
              <a:ext cx="2064696" cy="1999034"/>
            </a:xfrm>
            <a:prstGeom prst="ellipse">
              <a:avLst/>
            </a:prstGeom>
            <a:solidFill>
              <a:srgbClr val="FF618C">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sz="1000" dirty="0"/>
            </a:p>
          </p:txBody>
        </p:sp>
        <p:sp>
          <p:nvSpPr>
            <p:cNvPr id="7" name="Oval 6">
              <a:extLst>
                <a:ext uri="{FF2B5EF4-FFF2-40B4-BE49-F238E27FC236}">
                  <a16:creationId xmlns:a16="http://schemas.microsoft.com/office/drawing/2014/main" id="{B07B9197-4F2C-8045-8AFC-6A69A45B26D9}"/>
                </a:ext>
              </a:extLst>
            </p:cNvPr>
            <p:cNvSpPr/>
            <p:nvPr/>
          </p:nvSpPr>
          <p:spPr>
            <a:xfrm>
              <a:off x="4097292" y="1376528"/>
              <a:ext cx="2064696" cy="1999034"/>
            </a:xfrm>
            <a:prstGeom prst="ellipse">
              <a:avLst/>
            </a:prstGeom>
            <a:solidFill>
              <a:schemeClr val="accent1">
                <a:lumMod val="60000"/>
                <a:lumOff val="4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400" dirty="0">
                  <a:latin typeface="STXinwei" panose="02010800040101010101" pitchFamily="2" charset="-122"/>
                  <a:ea typeface="STXinwei" panose="02010800040101010101" pitchFamily="2" charset="-122"/>
                </a:rPr>
                <a:t>安全性</a:t>
              </a:r>
            </a:p>
          </p:txBody>
        </p:sp>
        <p:sp>
          <p:nvSpPr>
            <p:cNvPr id="2" name="Oval 1">
              <a:extLst>
                <a:ext uri="{FF2B5EF4-FFF2-40B4-BE49-F238E27FC236}">
                  <a16:creationId xmlns:a16="http://schemas.microsoft.com/office/drawing/2014/main" id="{99017F62-F33E-F642-90EF-AB5C950D74AC}"/>
                </a:ext>
              </a:extLst>
            </p:cNvPr>
            <p:cNvSpPr/>
            <p:nvPr/>
          </p:nvSpPr>
          <p:spPr>
            <a:xfrm>
              <a:off x="2629667" y="1376528"/>
              <a:ext cx="2064696" cy="1999034"/>
            </a:xfrm>
            <a:prstGeom prst="ellipse">
              <a:avLst/>
            </a:prstGeom>
            <a:solidFill>
              <a:srgbClr val="FF618C">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400" dirty="0">
                  <a:latin typeface="STXinwei" panose="02010800040101010101" pitchFamily="2" charset="-122"/>
                  <a:ea typeface="STXinwei" panose="02010800040101010101" pitchFamily="2" charset="-122"/>
                </a:rPr>
                <a:t>活性</a:t>
              </a:r>
            </a:p>
          </p:txBody>
        </p:sp>
        <p:sp>
          <p:nvSpPr>
            <p:cNvPr id="3" name="TextBox 2">
              <a:extLst>
                <a:ext uri="{FF2B5EF4-FFF2-40B4-BE49-F238E27FC236}">
                  <a16:creationId xmlns:a16="http://schemas.microsoft.com/office/drawing/2014/main" id="{F7683E01-29E9-4B41-B528-6793C73DFCC3}"/>
                </a:ext>
              </a:extLst>
            </p:cNvPr>
            <p:cNvSpPr txBox="1"/>
            <p:nvPr/>
          </p:nvSpPr>
          <p:spPr>
            <a:xfrm>
              <a:off x="4173704" y="1782213"/>
              <a:ext cx="520315" cy="1098361"/>
            </a:xfrm>
            <a:prstGeom prst="rect">
              <a:avLst/>
            </a:prstGeom>
            <a:noFill/>
          </p:spPr>
          <p:txBody>
            <a:bodyPr wrap="none" rtlCol="0">
              <a:spAutoFit/>
            </a:bodyPr>
            <a:lstStyle/>
            <a:p>
              <a:r>
                <a:rPr lang="en-TW" sz="1400" dirty="0">
                  <a:solidFill>
                    <a:schemeClr val="bg1"/>
                  </a:solidFill>
                  <a:latin typeface="STXinwei" panose="02010800040101010101" pitchFamily="2" charset="-122"/>
                  <a:ea typeface="STXinwei" panose="02010800040101010101" pitchFamily="2" charset="-122"/>
                </a:rPr>
                <a:t>正</a:t>
              </a:r>
            </a:p>
            <a:p>
              <a:r>
                <a:rPr lang="en-TW" sz="1400" dirty="0">
                  <a:solidFill>
                    <a:schemeClr val="bg1"/>
                  </a:solidFill>
                  <a:latin typeface="STXinwei" panose="02010800040101010101" pitchFamily="2" charset="-122"/>
                  <a:ea typeface="STXinwei" panose="02010800040101010101" pitchFamily="2" charset="-122"/>
                </a:rPr>
                <a:t>确</a:t>
              </a:r>
            </a:p>
            <a:p>
              <a:r>
                <a:rPr lang="en-TW" sz="1400" dirty="0">
                  <a:solidFill>
                    <a:schemeClr val="bg1"/>
                  </a:solidFill>
                  <a:latin typeface="STXinwei" panose="02010800040101010101" pitchFamily="2" charset="-122"/>
                  <a:ea typeface="STXinwei" panose="02010800040101010101" pitchFamily="2" charset="-122"/>
                </a:rPr>
                <a:t>性</a:t>
              </a:r>
            </a:p>
          </p:txBody>
        </p:sp>
      </p:grpSp>
      <p:sp>
        <p:nvSpPr>
          <p:cNvPr id="9" name="Spacetime properties of Consciousness">
            <a:extLst>
              <a:ext uri="{FF2B5EF4-FFF2-40B4-BE49-F238E27FC236}">
                <a16:creationId xmlns:a16="http://schemas.microsoft.com/office/drawing/2014/main" id="{B3D6EA04-F78A-8445-AC7C-4B2E1D73B0A3}"/>
              </a:ext>
            </a:extLst>
          </p:cNvPr>
          <p:cNvSpPr txBox="1">
            <a:spLocks noGrp="1"/>
          </p:cNvSpPr>
          <p:nvPr>
            <p:ph type="title"/>
          </p:nvPr>
        </p:nvSpPr>
        <p:spPr>
          <a:xfrm>
            <a:off x="2148307" y="294640"/>
            <a:ext cx="8500359" cy="574511"/>
          </a:xfrm>
          <a:prstGeom prst="rect">
            <a:avLst/>
          </a:prstGeom>
        </p:spPr>
        <p:txBody>
          <a:bodyPr>
            <a:normAutofit/>
          </a:bodyPr>
          <a:lstStyle/>
          <a:p>
            <a:r>
              <a:rPr lang="zh-TW" altLang="en-US" sz="2400" dirty="0">
                <a:solidFill>
                  <a:srgbClr val="C00000"/>
                </a:solidFill>
                <a:latin typeface="STXinwei" panose="02010800040101010101" pitchFamily="2" charset="-122"/>
                <a:ea typeface="STXinwei" panose="02010800040101010101" pitchFamily="2" charset="-122"/>
              </a:rPr>
              <a:t>基于系统代数（</a:t>
            </a:r>
            <a:r>
              <a:rPr lang="en-US" sz="2400" dirty="0" err="1">
                <a:solidFill>
                  <a:srgbClr val="C00000"/>
                </a:solidFill>
                <a:latin typeface="STXinwei" panose="02010800040101010101" pitchFamily="2" charset="-122"/>
                <a:ea typeface="STXinwei" panose="02010800040101010101" pitchFamily="2" charset="-122"/>
              </a:rPr>
              <a:t>AoS</a:t>
            </a:r>
            <a:r>
              <a:rPr lang="en-US" sz="2400" dirty="0">
                <a:solidFill>
                  <a:srgbClr val="C00000"/>
                </a:solidFill>
                <a:latin typeface="STXinwei" panose="02010800040101010101" pitchFamily="2" charset="-122"/>
                <a:ea typeface="STXinwei" panose="02010800040101010101" pitchFamily="2" charset="-122"/>
              </a:rPr>
              <a:t>）</a:t>
            </a:r>
            <a:r>
              <a:rPr lang="zh-TW" altLang="en-US" sz="2400" dirty="0">
                <a:solidFill>
                  <a:srgbClr val="C00000"/>
                </a:solidFill>
                <a:latin typeface="STXinwei" panose="02010800040101010101" pitchFamily="2" charset="-122"/>
                <a:ea typeface="STXinwei" panose="02010800040101010101" pitchFamily="2" charset="-122"/>
              </a:rPr>
              <a:t>实现</a:t>
            </a:r>
            <a:r>
              <a:rPr lang="en-US" altLang="zh-TW" sz="2400" dirty="0">
                <a:solidFill>
                  <a:srgbClr val="C00000"/>
                </a:solidFill>
                <a:latin typeface="STXinwei" panose="02010800040101010101" pitchFamily="2" charset="-122"/>
                <a:ea typeface="STXinwei" panose="02010800040101010101" pitchFamily="2" charset="-122"/>
              </a:rPr>
              <a:t> P</a:t>
            </a:r>
            <a:r>
              <a:rPr lang="en-US" altLang="zh-TW" sz="2400" baseline="30000" dirty="0">
                <a:solidFill>
                  <a:srgbClr val="C00000"/>
                </a:solidFill>
                <a:latin typeface="STXinwei" panose="02010800040101010101" pitchFamily="2" charset="-122"/>
                <a:ea typeface="STXinwei" panose="02010800040101010101" pitchFamily="2" charset="-122"/>
              </a:rPr>
              <a:t>3</a:t>
            </a:r>
            <a:r>
              <a:rPr lang="en-US" altLang="zh-TW" sz="2400" dirty="0">
                <a:solidFill>
                  <a:srgbClr val="C00000"/>
                </a:solidFill>
                <a:latin typeface="STXinwei" panose="02010800040101010101" pitchFamily="2" charset="-122"/>
                <a:ea typeface="STXinwei" panose="02010800040101010101" pitchFamily="2" charset="-122"/>
              </a:rPr>
              <a:t>KC</a:t>
            </a:r>
            <a:endParaRPr lang="en-US" sz="2400" dirty="0">
              <a:solidFill>
                <a:srgbClr val="C00000"/>
              </a:solidFill>
              <a:latin typeface="STXinwei" panose="02010800040101010101" pitchFamily="2" charset="-122"/>
              <a:ea typeface="STXinwei" panose="02010800040101010101" pitchFamily="2" charset="-122"/>
            </a:endParaRPr>
          </a:p>
        </p:txBody>
      </p:sp>
      <p:pic>
        <p:nvPicPr>
          <p:cNvPr id="11" name="Picture 2" descr="Devsecops-Illustretion-ICon-1">
            <a:hlinkClick r:id="rId4"/>
            <a:extLst>
              <a:ext uri="{FF2B5EF4-FFF2-40B4-BE49-F238E27FC236}">
                <a16:creationId xmlns:a16="http://schemas.microsoft.com/office/drawing/2014/main" id="{64B8BD8C-518F-434A-84E2-AFE9F6AF30A2}"/>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4474684" y="4431820"/>
            <a:ext cx="3542954" cy="2325131"/>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Connector 5">
            <a:extLst>
              <a:ext uri="{FF2B5EF4-FFF2-40B4-BE49-F238E27FC236}">
                <a16:creationId xmlns:a16="http://schemas.microsoft.com/office/drawing/2014/main" id="{D69D03F7-FAE2-FC4A-8F05-EABC16DCB02C}"/>
              </a:ext>
            </a:extLst>
          </p:cNvPr>
          <p:cNvCxnSpPr>
            <a:cxnSpLocks/>
            <a:stCxn id="7" idx="6"/>
          </p:cNvCxnSpPr>
          <p:nvPr/>
        </p:nvCxnSpPr>
        <p:spPr>
          <a:xfrm flipV="1">
            <a:off x="7455788" y="1795495"/>
            <a:ext cx="5498" cy="1135598"/>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2EFF77C6-DC58-254F-A9E7-43B4D6C85D0A}"/>
              </a:ext>
            </a:extLst>
          </p:cNvPr>
          <p:cNvCxnSpPr>
            <a:cxnSpLocks/>
          </p:cNvCxnSpPr>
          <p:nvPr/>
        </p:nvCxnSpPr>
        <p:spPr>
          <a:xfrm flipH="1" flipV="1">
            <a:off x="7502217" y="1795493"/>
            <a:ext cx="913" cy="1135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A4EC1109-81BE-2844-8191-81C4143FFEBF}"/>
              </a:ext>
            </a:extLst>
          </p:cNvPr>
          <p:cNvCxnSpPr>
            <a:cxnSpLocks/>
          </p:cNvCxnSpPr>
          <p:nvPr/>
        </p:nvCxnSpPr>
        <p:spPr>
          <a:xfrm>
            <a:off x="7169085" y="1998690"/>
            <a:ext cx="29176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CBA25EB-6A79-AD40-BE41-CCCE4F9FA451}"/>
              </a:ext>
            </a:extLst>
          </p:cNvPr>
          <p:cNvCxnSpPr>
            <a:cxnSpLocks/>
          </p:cNvCxnSpPr>
          <p:nvPr/>
        </p:nvCxnSpPr>
        <p:spPr>
          <a:xfrm flipH="1">
            <a:off x="7502217" y="1998690"/>
            <a:ext cx="33815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116564C9-93D0-424F-BC69-0FBDB5DA869E}"/>
              </a:ext>
            </a:extLst>
          </p:cNvPr>
          <p:cNvSpPr txBox="1"/>
          <p:nvPr/>
        </p:nvSpPr>
        <p:spPr>
          <a:xfrm>
            <a:off x="7485354" y="1721525"/>
            <a:ext cx="2576346" cy="307777"/>
          </a:xfrm>
          <a:prstGeom prst="rect">
            <a:avLst/>
          </a:prstGeom>
          <a:noFill/>
        </p:spPr>
        <p:txBody>
          <a:bodyPr wrap="none" rtlCol="0">
            <a:spAutoFit/>
          </a:bodyPr>
          <a:lstStyle/>
          <a:p>
            <a:r>
              <a:rPr lang="zh-CN" altLang="en-US" sz="1400" dirty="0">
                <a:latin typeface="STXinwei" panose="02010800040101010101" pitchFamily="2" charset="-122"/>
                <a:ea typeface="STXinwei" panose="02010800040101010101" pitchFamily="2" charset="-122"/>
              </a:rPr>
              <a:t>连续集成</a:t>
            </a:r>
            <a:r>
              <a:rPr lang="en-US" altLang="zh-CN" sz="1400" dirty="0">
                <a:latin typeface="STXinwei" panose="02010800040101010101" pitchFamily="2" charset="-122"/>
                <a:ea typeface="STXinwei" panose="02010800040101010101" pitchFamily="2" charset="-122"/>
              </a:rPr>
              <a:t>/</a:t>
            </a:r>
            <a:r>
              <a:rPr lang="zh-CN" altLang="en-US" sz="1400" dirty="0">
                <a:latin typeface="STXinwei" panose="02010800040101010101" pitchFamily="2" charset="-122"/>
                <a:ea typeface="STXinwei" panose="02010800040101010101" pitchFamily="2" charset="-122"/>
              </a:rPr>
              <a:t>连续发布 （</a:t>
            </a:r>
            <a:r>
              <a:rPr lang="en-US" altLang="zh-CN" sz="1400" dirty="0">
                <a:latin typeface="STXinwei" panose="02010800040101010101" pitchFamily="2" charset="-122"/>
                <a:ea typeface="STXinwei" panose="02010800040101010101" pitchFamily="2" charset="-122"/>
              </a:rPr>
              <a:t>CI/CD</a:t>
            </a:r>
            <a:r>
              <a:rPr lang="zh-CN" altLang="en-US" sz="1400" dirty="0">
                <a:latin typeface="STXinwei" panose="02010800040101010101" pitchFamily="2" charset="-122"/>
                <a:ea typeface="STXinwei" panose="02010800040101010101" pitchFamily="2" charset="-122"/>
              </a:rPr>
              <a:t>）</a:t>
            </a:r>
            <a:endParaRPr lang="en-TW" sz="1400" dirty="0">
              <a:latin typeface="STXinwei" panose="02010800040101010101" pitchFamily="2" charset="-122"/>
              <a:ea typeface="STXinwei" panose="02010800040101010101" pitchFamily="2" charset="-122"/>
            </a:endParaRPr>
          </a:p>
        </p:txBody>
      </p:sp>
      <p:pic>
        <p:nvPicPr>
          <p:cNvPr id="29" name="Picture 28">
            <a:extLst>
              <a:ext uri="{FF2B5EF4-FFF2-40B4-BE49-F238E27FC236}">
                <a16:creationId xmlns:a16="http://schemas.microsoft.com/office/drawing/2014/main" id="{BF33D229-43A8-6048-8F80-51C2BC475B80}"/>
              </a:ext>
            </a:extLst>
          </p:cNvPr>
          <p:cNvPicPr>
            <a:picLocks noChangeAspect="1"/>
          </p:cNvPicPr>
          <p:nvPr/>
        </p:nvPicPr>
        <p:blipFill>
          <a:blip r:embed="rId6"/>
          <a:stretch>
            <a:fillRect/>
          </a:stretch>
        </p:blipFill>
        <p:spPr>
          <a:xfrm>
            <a:off x="5739916" y="6321969"/>
            <a:ext cx="969753" cy="309848"/>
          </a:xfrm>
          <a:prstGeom prst="rect">
            <a:avLst/>
          </a:prstGeom>
        </p:spPr>
      </p:pic>
      <p:sp>
        <p:nvSpPr>
          <p:cNvPr id="31" name="TextBox 30">
            <a:extLst>
              <a:ext uri="{FF2B5EF4-FFF2-40B4-BE49-F238E27FC236}">
                <a16:creationId xmlns:a16="http://schemas.microsoft.com/office/drawing/2014/main" id="{05F84221-D544-944E-8AC0-4FF6A550968C}"/>
              </a:ext>
            </a:extLst>
          </p:cNvPr>
          <p:cNvSpPr txBox="1"/>
          <p:nvPr/>
        </p:nvSpPr>
        <p:spPr>
          <a:xfrm>
            <a:off x="5159436" y="807548"/>
            <a:ext cx="2130711" cy="1077218"/>
          </a:xfrm>
          <a:prstGeom prst="rect">
            <a:avLst/>
          </a:prstGeom>
          <a:noFill/>
        </p:spPr>
        <p:txBody>
          <a:bodyPr wrap="none" rtlCol="0">
            <a:spAutoFit/>
          </a:bodyPr>
          <a:lstStyle/>
          <a:p>
            <a:pPr algn="ctr"/>
            <a:r>
              <a:rPr lang="en-TW" sz="1600" dirty="0">
                <a:latin typeface="STXinwei" panose="02010800040101010101" pitchFamily="2" charset="-122"/>
                <a:ea typeface="STXinwei" panose="02010800040101010101" pitchFamily="2" charset="-122"/>
              </a:rPr>
              <a:t>Programmable</a:t>
            </a:r>
          </a:p>
          <a:p>
            <a:pPr algn="ctr"/>
            <a:r>
              <a:rPr lang="en-TW" sz="1600" dirty="0">
                <a:latin typeface="STXinwei" panose="02010800040101010101" pitchFamily="2" charset="-122"/>
                <a:ea typeface="STXinwei" panose="02010800040101010101" pitchFamily="2" charset="-122"/>
              </a:rPr>
              <a:t>Personal</a:t>
            </a:r>
          </a:p>
          <a:p>
            <a:pPr algn="ctr"/>
            <a:r>
              <a:rPr lang="en-TW" sz="1600" dirty="0">
                <a:latin typeface="STXinwei" panose="02010800040101010101" pitchFamily="2" charset="-122"/>
                <a:ea typeface="STXinwei" panose="02010800040101010101" pitchFamily="2" charset="-122"/>
              </a:rPr>
              <a:t>Project</a:t>
            </a:r>
          </a:p>
          <a:p>
            <a:pPr algn="ctr"/>
            <a:r>
              <a:rPr lang="en-TW" sz="1600" dirty="0">
                <a:latin typeface="STXinwei" panose="02010800040101010101" pitchFamily="2" charset="-122"/>
                <a:ea typeface="STXinwei" panose="02010800040101010101" pitchFamily="2" charset="-122"/>
              </a:rPr>
              <a:t>Knowledge Container</a:t>
            </a:r>
          </a:p>
        </p:txBody>
      </p:sp>
      <p:sp>
        <p:nvSpPr>
          <p:cNvPr id="32" name="TextBox 31">
            <a:extLst>
              <a:ext uri="{FF2B5EF4-FFF2-40B4-BE49-F238E27FC236}">
                <a16:creationId xmlns:a16="http://schemas.microsoft.com/office/drawing/2014/main" id="{3768FB4C-E8DB-C144-9308-945BE30BA841}"/>
              </a:ext>
            </a:extLst>
          </p:cNvPr>
          <p:cNvSpPr txBox="1"/>
          <p:nvPr/>
        </p:nvSpPr>
        <p:spPr>
          <a:xfrm>
            <a:off x="5223558" y="4250325"/>
            <a:ext cx="2002471" cy="253916"/>
          </a:xfrm>
          <a:prstGeom prst="rect">
            <a:avLst/>
          </a:prstGeom>
          <a:noFill/>
        </p:spPr>
        <p:txBody>
          <a:bodyPr wrap="none" rtlCol="0">
            <a:spAutoFit/>
          </a:bodyPr>
          <a:lstStyle/>
          <a:p>
            <a:r>
              <a:rPr lang="en-US" sz="1050" dirty="0">
                <a:hlinkClick r:id="rId2"/>
              </a:rPr>
              <a:t>See Wikipedia:Ricardian Contract</a:t>
            </a:r>
            <a:endParaRPr lang="en-TW" sz="1050" dirty="0"/>
          </a:p>
        </p:txBody>
      </p:sp>
      <p:sp>
        <p:nvSpPr>
          <p:cNvPr id="25" name="TextBox 24">
            <a:extLst>
              <a:ext uri="{FF2B5EF4-FFF2-40B4-BE49-F238E27FC236}">
                <a16:creationId xmlns:a16="http://schemas.microsoft.com/office/drawing/2014/main" id="{C467F176-21D7-A44D-AF41-C7549F63CA0B}"/>
              </a:ext>
            </a:extLst>
          </p:cNvPr>
          <p:cNvSpPr txBox="1"/>
          <p:nvPr/>
        </p:nvSpPr>
        <p:spPr>
          <a:xfrm>
            <a:off x="8037269" y="5998803"/>
            <a:ext cx="3108543" cy="646331"/>
          </a:xfrm>
          <a:prstGeom prst="rect">
            <a:avLst/>
          </a:prstGeom>
          <a:noFill/>
        </p:spPr>
        <p:txBody>
          <a:bodyPr wrap="none" rtlCol="0">
            <a:spAutoFit/>
          </a:bodyPr>
          <a:lstStyle/>
          <a:p>
            <a:r>
              <a:rPr lang="en-US" sz="1200" dirty="0" err="1">
                <a:latin typeface="STXinwei" panose="02010800040101010101" pitchFamily="2" charset="-122"/>
                <a:ea typeface="STXinwei" panose="02010800040101010101" pitchFamily="2" charset="-122"/>
              </a:rPr>
              <a:t>基于AoS的跨领域多层级系统表达语言</a:t>
            </a:r>
            <a:r>
              <a:rPr lang="zh-CN" altLang="en-US" sz="1200" dirty="0">
                <a:latin typeface="STXinwei" panose="02010800040101010101" pitchFamily="2" charset="-122"/>
                <a:ea typeface="STXinwei" panose="02010800040101010101" pitchFamily="2" charset="-122"/>
              </a:rPr>
              <a:t>，</a:t>
            </a:r>
            <a:br>
              <a:rPr lang="en-US" sz="1200" dirty="0">
                <a:latin typeface="STXinwei" panose="02010800040101010101" pitchFamily="2" charset="-122"/>
                <a:ea typeface="STXinwei" panose="02010800040101010101" pitchFamily="2" charset="-122"/>
              </a:rPr>
            </a:br>
            <a:r>
              <a:rPr lang="en-TW" sz="1200" dirty="0">
                <a:latin typeface="STXinwei" panose="02010800040101010101" pitchFamily="2" charset="-122"/>
                <a:ea typeface="STXinwei" panose="02010800040101010101" pitchFamily="2" charset="-122"/>
              </a:rPr>
              <a:t>结合区块链的时序命名空间</a:t>
            </a:r>
            <a:br>
              <a:rPr lang="en-US" sz="1200" dirty="0">
                <a:latin typeface="STXinwei" panose="02010800040101010101" pitchFamily="2" charset="-122"/>
                <a:ea typeface="STXinwei" panose="02010800040101010101" pitchFamily="2" charset="-122"/>
              </a:rPr>
            </a:br>
            <a:r>
              <a:rPr lang="en-US" sz="1200" dirty="0" err="1">
                <a:latin typeface="STXinwei" panose="02010800040101010101" pitchFamily="2" charset="-122"/>
                <a:ea typeface="STXinwei" panose="02010800040101010101" pitchFamily="2" charset="-122"/>
              </a:rPr>
              <a:t>实现具备自动修复功能的数据资产运营系统</a:t>
            </a:r>
            <a:endParaRPr lang="en-TW" sz="1200" dirty="0"/>
          </a:p>
        </p:txBody>
      </p:sp>
      <p:sp>
        <p:nvSpPr>
          <p:cNvPr id="21" name="TextBox 20">
            <a:extLst>
              <a:ext uri="{FF2B5EF4-FFF2-40B4-BE49-F238E27FC236}">
                <a16:creationId xmlns:a16="http://schemas.microsoft.com/office/drawing/2014/main" id="{B864C29F-5E89-7B4A-99CC-4432F1A623D0}"/>
              </a:ext>
            </a:extLst>
          </p:cNvPr>
          <p:cNvSpPr txBox="1"/>
          <p:nvPr/>
        </p:nvSpPr>
        <p:spPr>
          <a:xfrm>
            <a:off x="3125572" y="3903082"/>
            <a:ext cx="1415772" cy="461665"/>
          </a:xfrm>
          <a:prstGeom prst="rect">
            <a:avLst/>
          </a:prstGeom>
          <a:noFill/>
        </p:spPr>
        <p:txBody>
          <a:bodyPr wrap="none" rtlCol="0">
            <a:spAutoFit/>
          </a:bodyPr>
          <a:lstStyle/>
          <a:p>
            <a:pPr algn="ctr"/>
            <a:r>
              <a:rPr lang="en-TW" sz="1200" dirty="0">
                <a:solidFill>
                  <a:srgbClr val="FF0000"/>
                </a:solidFill>
                <a:latin typeface="STXinwei" panose="02010800040101010101" pitchFamily="2" charset="-122"/>
                <a:ea typeface="STXinwei" panose="02010800040101010101" pitchFamily="2" charset="-122"/>
              </a:rPr>
              <a:t>跨领域系统统一地</a:t>
            </a:r>
          </a:p>
          <a:p>
            <a:pPr algn="ctr"/>
            <a:r>
              <a:rPr lang="en-TW" sz="1200" dirty="0">
                <a:solidFill>
                  <a:srgbClr val="FF0000"/>
                </a:solidFill>
                <a:latin typeface="STXinwei" panose="02010800040101010101" pitchFamily="2" charset="-122"/>
                <a:ea typeface="STXinwei" panose="02010800040101010101" pitchFamily="2" charset="-122"/>
              </a:rPr>
              <a:t>经由集合范畴转译</a:t>
            </a:r>
          </a:p>
        </p:txBody>
      </p:sp>
      <p:sp>
        <p:nvSpPr>
          <p:cNvPr id="22" name="TextBox 21">
            <a:extLst>
              <a:ext uri="{FF2B5EF4-FFF2-40B4-BE49-F238E27FC236}">
                <a16:creationId xmlns:a16="http://schemas.microsoft.com/office/drawing/2014/main" id="{83800CCA-C797-374B-822A-9EDDCAE06C9F}"/>
              </a:ext>
            </a:extLst>
          </p:cNvPr>
          <p:cNvSpPr txBox="1"/>
          <p:nvPr/>
        </p:nvSpPr>
        <p:spPr>
          <a:xfrm>
            <a:off x="8226931" y="4504241"/>
            <a:ext cx="1415772" cy="461665"/>
          </a:xfrm>
          <a:prstGeom prst="rect">
            <a:avLst/>
          </a:prstGeom>
          <a:noFill/>
        </p:spPr>
        <p:txBody>
          <a:bodyPr wrap="none" rtlCol="0">
            <a:spAutoFit/>
          </a:bodyPr>
          <a:lstStyle/>
          <a:p>
            <a:pPr algn="ctr"/>
            <a:r>
              <a:rPr lang="en-TW" sz="1200" dirty="0">
                <a:solidFill>
                  <a:srgbClr val="FF0000"/>
                </a:solidFill>
                <a:latin typeface="STXinwei" panose="02010800040101010101" pitchFamily="2" charset="-122"/>
                <a:ea typeface="STXinwei" panose="02010800040101010101" pitchFamily="2" charset="-122"/>
              </a:rPr>
              <a:t>跨领域系统统一地</a:t>
            </a:r>
          </a:p>
          <a:p>
            <a:pPr algn="ctr"/>
            <a:r>
              <a:rPr lang="en-TW" sz="1200" dirty="0">
                <a:solidFill>
                  <a:srgbClr val="FF0000"/>
                </a:solidFill>
                <a:latin typeface="STXinwei" panose="02010800040101010101" pitchFamily="2" charset="-122"/>
                <a:ea typeface="STXinwei" panose="02010800040101010101" pitchFamily="2" charset="-122"/>
              </a:rPr>
              <a:t>经由集合范畴转译</a:t>
            </a:r>
          </a:p>
        </p:txBody>
      </p:sp>
    </p:spTree>
    <p:extLst>
      <p:ext uri="{BB962C8B-B14F-4D97-AF65-F5344CB8AC3E}">
        <p14:creationId xmlns:p14="http://schemas.microsoft.com/office/powerpoint/2010/main" val="88403712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7" name="标题 1"/>
          <p:cNvSpPr txBox="1">
            <a:spLocks noGrp="1"/>
          </p:cNvSpPr>
          <p:nvPr>
            <p:ph type="title"/>
          </p:nvPr>
        </p:nvSpPr>
        <p:spPr>
          <a:xfrm>
            <a:off x="271254" y="216091"/>
            <a:ext cx="10980002" cy="468002"/>
          </a:xfrm>
          <a:prstGeom prst="rect">
            <a:avLst/>
          </a:prstGeom>
        </p:spPr>
        <p:txBody>
          <a:bodyPr/>
          <a:lstStyle>
            <a:lvl1pPr>
              <a:defRPr sz="2200" b="1">
                <a:latin typeface="微软雅黑"/>
                <a:ea typeface="微软雅黑"/>
                <a:cs typeface="微软雅黑"/>
                <a:sym typeface="微软雅黑"/>
              </a:defRPr>
            </a:lvl1pPr>
          </a:lstStyle>
          <a:p>
            <a:pPr algn="ctr"/>
            <a:r>
              <a:rPr lang="en-US" sz="2400" dirty="0" err="1">
                <a:latin typeface="STXinwei" panose="02010800040101010101" pitchFamily="2" charset="-122"/>
                <a:ea typeface="STXinwei" panose="02010800040101010101" pitchFamily="2" charset="-122"/>
              </a:rPr>
              <a:t>参考文献</a:t>
            </a:r>
            <a:endParaRPr sz="2400" dirty="0">
              <a:latin typeface="STXinwei" panose="02010800040101010101" pitchFamily="2" charset="-122"/>
              <a:ea typeface="STXinwei" panose="02010800040101010101" pitchFamily="2" charset="-122"/>
            </a:endParaRPr>
          </a:p>
        </p:txBody>
      </p:sp>
      <p:sp>
        <p:nvSpPr>
          <p:cNvPr id="12808" name="内容占位符 2"/>
          <p:cNvSpPr txBox="1"/>
          <p:nvPr/>
        </p:nvSpPr>
        <p:spPr>
          <a:xfrm>
            <a:off x="506793" y="1000935"/>
            <a:ext cx="11046088" cy="414280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691" tIns="45691" rIns="45691" bIns="45691">
            <a:spAutoFit/>
          </a:bodyPr>
          <a:lstStyle/>
          <a:p>
            <a:pPr marL="457200" indent="-457200" defTabSz="801687">
              <a:lnSpc>
                <a:spcPct val="150000"/>
              </a:lnSpc>
              <a:spcBef>
                <a:spcPts val="200"/>
              </a:spcBef>
              <a:buClr>
                <a:srgbClr val="990000"/>
              </a:buClr>
              <a:buSzPct val="75000"/>
              <a:buChar char="■"/>
              <a:defRPr sz="1200" b="1" i="1">
                <a:solidFill>
                  <a:srgbClr val="A6A6A6"/>
                </a:solidFill>
                <a:latin typeface="微软雅黑"/>
                <a:ea typeface="微软雅黑"/>
                <a:cs typeface="微软雅黑"/>
                <a:sym typeface="微软雅黑"/>
              </a:defRPr>
            </a:pPr>
            <a:r>
              <a:rPr lang="en-US" sz="1200" dirty="0" err="1"/>
              <a:t>Lamport</a:t>
            </a:r>
            <a:r>
              <a:rPr lang="en-US" sz="1200" dirty="0"/>
              <a:t>, Leslie (2020). Specifying Systems: The TLA+ Language and Tools for Hardware and Software Engineers. Microsoft Research.</a:t>
            </a:r>
          </a:p>
          <a:p>
            <a:pPr marL="457200" indent="-457200" defTabSz="801687">
              <a:lnSpc>
                <a:spcPct val="150000"/>
              </a:lnSpc>
              <a:spcBef>
                <a:spcPts val="200"/>
              </a:spcBef>
              <a:buClr>
                <a:srgbClr val="990000"/>
              </a:buClr>
              <a:buSzPct val="75000"/>
              <a:buChar char="■"/>
              <a:defRPr sz="1200" b="1" i="1">
                <a:solidFill>
                  <a:srgbClr val="A6A6A6"/>
                </a:solidFill>
                <a:latin typeface="微软雅黑"/>
                <a:ea typeface="微软雅黑"/>
                <a:cs typeface="微软雅黑"/>
                <a:sym typeface="微软雅黑"/>
              </a:defRPr>
            </a:pPr>
            <a:r>
              <a:rPr lang="en-US" sz="1200" dirty="0"/>
              <a:t>Fong, Brendon (2016). The Algebra of Open and Interconnected Systems (PDF) (Ph.D.), University of Oxford</a:t>
            </a:r>
          </a:p>
          <a:p>
            <a:pPr marL="457200" indent="-457200" defTabSz="801687">
              <a:lnSpc>
                <a:spcPct val="150000"/>
              </a:lnSpc>
              <a:spcBef>
                <a:spcPts val="200"/>
              </a:spcBef>
              <a:buClr>
                <a:srgbClr val="990000"/>
              </a:buClr>
              <a:buSzPct val="75000"/>
              <a:buFontTx/>
              <a:buChar char="■"/>
              <a:defRPr sz="1200" b="1" i="1">
                <a:solidFill>
                  <a:srgbClr val="A6A6A6"/>
                </a:solidFill>
                <a:latin typeface="微软雅黑"/>
                <a:ea typeface="微软雅黑"/>
                <a:cs typeface="微软雅黑"/>
                <a:sym typeface="微软雅黑"/>
              </a:defRPr>
            </a:pPr>
            <a:r>
              <a:rPr lang="en-US" sz="1200" dirty="0"/>
              <a:t>Koo, Hsueh-Yung Benjamin; Simmons, Willard; Crawley, Edward (May 2009). "Algebra of Systems: A Metalanguage for Model Synthesis and Evaluation" (PDF). IEEE TRANSACTIONS ON SYSTEMS, MAN, AND CYBERNETICS.</a:t>
            </a:r>
          </a:p>
          <a:p>
            <a:pPr marL="457200" indent="-457200" defTabSz="801687">
              <a:lnSpc>
                <a:spcPct val="150000"/>
              </a:lnSpc>
              <a:spcBef>
                <a:spcPts val="200"/>
              </a:spcBef>
              <a:buClr>
                <a:srgbClr val="990000"/>
              </a:buClr>
              <a:buSzPct val="75000"/>
              <a:buFontTx/>
              <a:buChar char="■"/>
              <a:defRPr sz="1200" b="1" i="1">
                <a:solidFill>
                  <a:srgbClr val="A6A6A6"/>
                </a:solidFill>
                <a:latin typeface="微软雅黑"/>
                <a:ea typeface="微软雅黑"/>
                <a:cs typeface="微软雅黑"/>
                <a:sym typeface="微软雅黑"/>
              </a:defRPr>
            </a:pPr>
            <a:r>
              <a:rPr lang="en-US" sz="1200" dirty="0" err="1"/>
              <a:t>Lawvere</a:t>
            </a:r>
            <a:r>
              <a:rPr lang="en-US" sz="1200" dirty="0"/>
              <a:t>, William; </a:t>
            </a:r>
            <a:r>
              <a:rPr lang="en-US" sz="1200" dirty="0" err="1"/>
              <a:t>Schanuel</a:t>
            </a:r>
            <a:r>
              <a:rPr lang="en-US" sz="1200" dirty="0"/>
              <a:t>, Stephen (January 8, 2009). Conceptual </a:t>
            </a:r>
            <a:r>
              <a:rPr lang="en-US" sz="1200" dirty="0" err="1"/>
              <a:t>Mathematics_A</a:t>
            </a:r>
            <a:r>
              <a:rPr lang="en-US" sz="1200" dirty="0"/>
              <a:t> First Introduction to Categories (2nd ed.) Cambridge University Press. </a:t>
            </a:r>
          </a:p>
          <a:p>
            <a:pPr marL="457200" indent="-457200" defTabSz="801687">
              <a:lnSpc>
                <a:spcPct val="150000"/>
              </a:lnSpc>
              <a:spcBef>
                <a:spcPts val="200"/>
              </a:spcBef>
              <a:buClr>
                <a:srgbClr val="990000"/>
              </a:buClr>
              <a:buSzPct val="75000"/>
              <a:buFontTx/>
              <a:buChar char="■"/>
              <a:defRPr sz="1200" b="1" i="1">
                <a:solidFill>
                  <a:srgbClr val="A6A6A6"/>
                </a:solidFill>
                <a:latin typeface="微软雅黑"/>
                <a:ea typeface="微软雅黑"/>
                <a:cs typeface="微软雅黑"/>
                <a:sym typeface="微软雅黑"/>
              </a:defRPr>
            </a:pPr>
            <a:r>
              <a:rPr lang="en-US" sz="1200" dirty="0"/>
              <a:t>Cardone, Felice; Hindley, J. Roger (2006). History of Lambda-calculus and Combinatory Logic (PDF), Publisher Elsevier.</a:t>
            </a:r>
          </a:p>
          <a:p>
            <a:pPr marL="457200" indent="-457200" defTabSz="801687">
              <a:lnSpc>
                <a:spcPct val="150000"/>
              </a:lnSpc>
              <a:spcBef>
                <a:spcPts val="200"/>
              </a:spcBef>
              <a:buClr>
                <a:srgbClr val="990000"/>
              </a:buClr>
              <a:buSzPct val="75000"/>
              <a:buChar char="■"/>
              <a:defRPr sz="1200" b="1" i="1">
                <a:solidFill>
                  <a:srgbClr val="A6A6A6"/>
                </a:solidFill>
                <a:latin typeface="微软雅黑"/>
                <a:ea typeface="微软雅黑"/>
                <a:cs typeface="微软雅黑"/>
                <a:sym typeface="微软雅黑"/>
              </a:defRPr>
            </a:pPr>
            <a:r>
              <a:rPr lang="en-US" sz="1200" dirty="0"/>
              <a:t>Koo, Hsueh-Yung Benjamin (31 Jan 2005). A Meta-language for Systems Architecting (PDF) (Ph.D.), MIT</a:t>
            </a:r>
          </a:p>
          <a:p>
            <a:pPr marL="457200" indent="-457200" defTabSz="801687">
              <a:lnSpc>
                <a:spcPct val="150000"/>
              </a:lnSpc>
              <a:spcBef>
                <a:spcPts val="200"/>
              </a:spcBef>
              <a:buClr>
                <a:srgbClr val="990000"/>
              </a:buClr>
              <a:buSzPct val="75000"/>
              <a:buChar char="■"/>
              <a:defRPr sz="1200" b="1" i="1">
                <a:solidFill>
                  <a:srgbClr val="A6A6A6"/>
                </a:solidFill>
                <a:latin typeface="微软雅黑"/>
                <a:ea typeface="微软雅黑"/>
                <a:cs typeface="微软雅黑"/>
                <a:sym typeface="微软雅黑"/>
              </a:defRPr>
            </a:pPr>
            <a:r>
              <a:rPr lang="en-US" sz="1200" i="1" dirty="0" err="1">
                <a:sym typeface="微软雅黑"/>
              </a:rPr>
              <a:t>Slonneger</a:t>
            </a:r>
            <a:r>
              <a:rPr lang="en-US" sz="1200" i="1" dirty="0">
                <a:sym typeface="微软雅黑"/>
              </a:rPr>
              <a:t>, Kenneth; Kurtz, Barry L. (1995). </a:t>
            </a:r>
            <a:r>
              <a:rPr lang="en-US" sz="1200" i="1" dirty="0">
                <a:sym typeface="微软雅黑"/>
                <a:hlinkClick r:id="rId2"/>
              </a:rPr>
              <a:t>Formal Syntax and Semantics of Programming Languages:A Laboratory Based Approach</a:t>
            </a:r>
            <a:r>
              <a:rPr lang="en-US" sz="1200" i="1" dirty="0">
                <a:sym typeface="微软雅黑"/>
              </a:rPr>
              <a:t>. </a:t>
            </a:r>
            <a:r>
              <a:rPr lang="en-US" sz="1200" b="1" i="1" dirty="0">
                <a:sym typeface="微软雅黑"/>
              </a:rPr>
              <a:t>local page</a:t>
            </a:r>
            <a:r>
              <a:rPr lang="en-US" sz="1200" i="1" dirty="0">
                <a:sym typeface="微软雅黑"/>
              </a:rPr>
              <a:t>: Addison-Wesley. </a:t>
            </a:r>
            <a:r>
              <a:rPr lang="en-US" sz="1200" i="1" dirty="0">
                <a:sym typeface="微软雅黑"/>
                <a:hlinkClick r:id="rId3" tooltip="wikipedia:International Standard Book Number"/>
              </a:rPr>
              <a:t>ISBN</a:t>
            </a:r>
            <a:r>
              <a:rPr lang="en-US" sz="1200" i="1" dirty="0">
                <a:sym typeface="微软雅黑"/>
              </a:rPr>
              <a:t> </a:t>
            </a:r>
            <a:r>
              <a:rPr lang="en-US" sz="1200" i="1" dirty="0">
                <a:sym typeface="微软雅黑"/>
                <a:hlinkClick r:id="rId4" tooltip="Special:BookSources/0-201-65697-3"/>
              </a:rPr>
              <a:t>0-201-65697-3</a:t>
            </a:r>
            <a:r>
              <a:rPr lang="en-US" sz="1200" i="1" dirty="0">
                <a:sym typeface="微软雅黑"/>
              </a:rPr>
              <a:t>.</a:t>
            </a:r>
            <a:endParaRPr lang="en-US" sz="1200" dirty="0"/>
          </a:p>
          <a:p>
            <a:pPr marL="457200" indent="-457200" defTabSz="801687">
              <a:lnSpc>
                <a:spcPct val="150000"/>
              </a:lnSpc>
              <a:spcBef>
                <a:spcPts val="200"/>
              </a:spcBef>
              <a:buClr>
                <a:srgbClr val="990000"/>
              </a:buClr>
              <a:buSzPct val="75000"/>
              <a:buChar char="■"/>
              <a:defRPr sz="1200" b="1" i="1">
                <a:solidFill>
                  <a:srgbClr val="A6A6A6"/>
                </a:solidFill>
                <a:latin typeface="微软雅黑"/>
                <a:ea typeface="微软雅黑"/>
                <a:cs typeface="微软雅黑"/>
                <a:sym typeface="微软雅黑"/>
              </a:defRPr>
            </a:pPr>
            <a:r>
              <a:rPr lang="en-US" sz="1200" i="1" dirty="0" err="1">
                <a:sym typeface="微软雅黑"/>
              </a:rPr>
              <a:t>Cousot</a:t>
            </a:r>
            <a:r>
              <a:rPr lang="en-US" sz="1200" i="1" dirty="0">
                <a:sym typeface="微软雅黑"/>
              </a:rPr>
              <a:t>, Patrick; </a:t>
            </a:r>
            <a:r>
              <a:rPr lang="en-US" sz="1200" i="1" dirty="0" err="1">
                <a:sym typeface="微软雅黑"/>
              </a:rPr>
              <a:t>Cousot</a:t>
            </a:r>
            <a:r>
              <a:rPr lang="en-US" sz="1200" i="1" dirty="0">
                <a:sym typeface="微软雅黑"/>
              </a:rPr>
              <a:t>, </a:t>
            </a:r>
            <a:r>
              <a:rPr lang="en-US" sz="1200" i="1" dirty="0" err="1">
                <a:sym typeface="微软雅黑"/>
              </a:rPr>
              <a:t>Radhia</a:t>
            </a:r>
            <a:r>
              <a:rPr lang="en-US" sz="1200" i="1" dirty="0">
                <a:sym typeface="微软雅黑"/>
              </a:rPr>
              <a:t> (1977). </a:t>
            </a:r>
            <a:r>
              <a:rPr lang="en-US" sz="1200" i="1" dirty="0">
                <a:sym typeface="微软雅黑"/>
                <a:hlinkClick r:id="rId5"/>
              </a:rPr>
              <a:t>Abstract interpretation: a unified lattice model for static analysis of programs by construction or approximation of fixpoints</a:t>
            </a:r>
            <a:r>
              <a:rPr lang="en-US" sz="1200" i="1" dirty="0">
                <a:sym typeface="微软雅黑"/>
              </a:rPr>
              <a:t> (PDF). 4th POPL. </a:t>
            </a:r>
            <a:r>
              <a:rPr lang="en-US" sz="1200" b="1" i="1" dirty="0">
                <a:sym typeface="微软雅黑"/>
              </a:rPr>
              <a:t>local page</a:t>
            </a:r>
            <a:r>
              <a:rPr lang="en-US" sz="1200" i="1" dirty="0">
                <a:sym typeface="微软雅黑"/>
              </a:rPr>
              <a:t>: ACM Press. p. 238-252.</a:t>
            </a:r>
          </a:p>
          <a:p>
            <a:pPr marL="457200" indent="-457200" defTabSz="801687">
              <a:lnSpc>
                <a:spcPct val="150000"/>
              </a:lnSpc>
              <a:spcBef>
                <a:spcPts val="200"/>
              </a:spcBef>
              <a:buClr>
                <a:srgbClr val="990000"/>
              </a:buClr>
              <a:buSzPct val="75000"/>
              <a:buChar char="■"/>
              <a:defRPr sz="1200" b="1" i="1">
                <a:solidFill>
                  <a:srgbClr val="A6A6A6"/>
                </a:solidFill>
                <a:latin typeface="微软雅黑"/>
                <a:ea typeface="微软雅黑"/>
                <a:cs typeface="微软雅黑"/>
                <a:sym typeface="微软雅黑"/>
              </a:defRPr>
            </a:pPr>
            <a:r>
              <a:rPr lang="en-US" sz="1200" i="1" dirty="0">
                <a:sym typeface="微软雅黑"/>
              </a:rPr>
              <a:t>Eilenberg, Samuel; </a:t>
            </a:r>
            <a:r>
              <a:rPr lang="en-US" sz="1200" i="1" dirty="0" err="1">
                <a:sym typeface="微软雅黑"/>
              </a:rPr>
              <a:t>MacLane</a:t>
            </a:r>
            <a:r>
              <a:rPr lang="en-US" sz="1200" i="1" dirty="0">
                <a:sym typeface="微软雅黑"/>
              </a:rPr>
              <a:t>, Saunders. </a:t>
            </a:r>
            <a:r>
              <a:rPr lang="en-US" sz="1200" i="1" dirty="0">
                <a:sym typeface="微软雅黑"/>
                <a:hlinkClick r:id="rId6"/>
              </a:rPr>
              <a:t>"General Theory of Natural Equivalences"</a:t>
            </a:r>
            <a:r>
              <a:rPr lang="en-US" sz="1200" i="1" dirty="0">
                <a:sym typeface="微软雅黑"/>
              </a:rPr>
              <a:t>. Transactions of the American Mathematical Society (Vol. 58, No. 2 (Sep., 1945), ed.). American Mathematical Society: 231-294.</a:t>
            </a:r>
            <a:endParaRPr lang="en-US" sz="1200"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4" name="标题 1"/>
          <p:cNvSpPr txBox="1">
            <a:spLocks noGrp="1"/>
          </p:cNvSpPr>
          <p:nvPr>
            <p:ph type="title"/>
          </p:nvPr>
        </p:nvSpPr>
        <p:spPr>
          <a:xfrm>
            <a:off x="608380" y="246571"/>
            <a:ext cx="10980002" cy="468002"/>
          </a:xfrm>
          <a:prstGeom prst="rect">
            <a:avLst/>
          </a:prstGeom>
        </p:spPr>
        <p:txBody>
          <a:bodyPr/>
          <a:lstStyle>
            <a:lvl1pPr>
              <a:defRPr sz="2200" b="1">
                <a:latin typeface="微软雅黑"/>
                <a:ea typeface="微软雅黑"/>
                <a:cs typeface="微软雅黑"/>
                <a:sym typeface="微软雅黑"/>
              </a:defRPr>
            </a:lvl1pPr>
          </a:lstStyle>
          <a:p>
            <a:pPr algn="ctr"/>
            <a:r>
              <a:rPr lang="en-TW" dirty="0">
                <a:latin typeface="STXinwei" panose="02010800040101010101" pitchFamily="2" charset="-122"/>
                <a:ea typeface="STXinwei" panose="02010800040101010101" pitchFamily="2" charset="-122"/>
              </a:rPr>
              <a:t>向华为的建议</a:t>
            </a:r>
            <a:endParaRPr dirty="0">
              <a:latin typeface="STXinwei" panose="02010800040101010101" pitchFamily="2" charset="-122"/>
              <a:ea typeface="STXinwei" panose="02010800040101010101" pitchFamily="2" charset="-122"/>
            </a:endParaRPr>
          </a:p>
        </p:txBody>
      </p:sp>
      <p:sp>
        <p:nvSpPr>
          <p:cNvPr id="4" name="内容占位符 2">
            <a:extLst>
              <a:ext uri="{FF2B5EF4-FFF2-40B4-BE49-F238E27FC236}">
                <a16:creationId xmlns:a16="http://schemas.microsoft.com/office/drawing/2014/main" id="{8F56C235-8AD4-B746-86CA-50D471DBBB55}"/>
              </a:ext>
            </a:extLst>
          </p:cNvPr>
          <p:cNvSpPr txBox="1">
            <a:spLocks/>
          </p:cNvSpPr>
          <p:nvPr/>
        </p:nvSpPr>
        <p:spPr bwMode="auto">
          <a:xfrm>
            <a:off x="504293" y="1272209"/>
            <a:ext cx="11188176" cy="46048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386" tIns="45692" rIns="91386" bIns="45692" numCol="1" anchor="t" anchorCtr="0" compatLnSpc="1">
            <a:prstTxWarp prst="textNoShape">
              <a:avLst/>
            </a:prstTxWarp>
          </a:bodyPr>
          <a:lst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a:lstStyle>
          <a:p>
            <a:r>
              <a:rPr lang="zh-CN" altLang="en-US" sz="2400" kern="0" dirty="0">
                <a:solidFill>
                  <a:schemeClr val="tx1"/>
                </a:solidFill>
                <a:latin typeface="STXinwei" panose="02010800040101010101" pitchFamily="2" charset="-122"/>
                <a:ea typeface="STXinwei" panose="02010800040101010101" pitchFamily="2" charset="-122"/>
              </a:rPr>
              <a:t>华为可运用系统代数成为引领系统设计范式的产业领袖：</a:t>
            </a:r>
            <a:endParaRPr lang="en-US" altLang="zh-CN" sz="2400" kern="0" dirty="0">
              <a:solidFill>
                <a:schemeClr val="tx1"/>
              </a:solidFill>
              <a:latin typeface="STXinwei" panose="02010800040101010101" pitchFamily="2" charset="-122"/>
              <a:ea typeface="STXinwei" panose="02010800040101010101" pitchFamily="2" charset="-122"/>
            </a:endParaRPr>
          </a:p>
          <a:p>
            <a:pPr lvl="1"/>
            <a:r>
              <a:rPr lang="zh-CN" altLang="en-US" sz="2400" kern="0" dirty="0">
                <a:latin typeface="STXinwei" panose="02010800040101010101" pitchFamily="2" charset="-122"/>
                <a:ea typeface="STXinwei" panose="02010800040101010101" pitchFamily="2" charset="-122"/>
              </a:rPr>
              <a:t>可靠：战略性决策需建构于完备且自洽的理论框架，基于偏序集与系统代数的万用机制，可建立超越时空尺度与跨领域的思辨准则。</a:t>
            </a:r>
            <a:endParaRPr lang="en-US" altLang="zh-CN" sz="2400" kern="0" dirty="0">
              <a:latin typeface="STXinwei" panose="02010800040101010101" pitchFamily="2" charset="-122"/>
              <a:ea typeface="STXinwei" panose="02010800040101010101" pitchFamily="2" charset="-122"/>
            </a:endParaRPr>
          </a:p>
          <a:p>
            <a:pPr lvl="1"/>
            <a:r>
              <a:rPr lang="zh-CN" altLang="en-US" sz="2400" kern="0" dirty="0">
                <a:latin typeface="STXinwei" panose="02010800040101010101" pitchFamily="2" charset="-122"/>
                <a:ea typeface="STXinwei" panose="02010800040101010101" pitchFamily="2" charset="-122"/>
              </a:rPr>
              <a:t>精确：系统代数提供了超越专业领域界限的可执行语义，可帮助企业的跨部门决策加速论证目前只依赖人类脑力联想的跨领域决策因果关系。</a:t>
            </a:r>
            <a:endParaRPr lang="en-US" altLang="zh-CN" sz="2400" kern="0" dirty="0">
              <a:latin typeface="STXinwei" panose="02010800040101010101" pitchFamily="2" charset="-122"/>
              <a:ea typeface="STXinwei" panose="02010800040101010101" pitchFamily="2" charset="-122"/>
            </a:endParaRPr>
          </a:p>
          <a:p>
            <a:pPr lvl="1"/>
            <a:r>
              <a:rPr lang="zh-CN" altLang="en-US" sz="2400" kern="0" dirty="0">
                <a:latin typeface="STXinwei" panose="02010800040101010101" pitchFamily="2" charset="-122"/>
                <a:ea typeface="STXinwei" panose="02010800040101010101" pitchFamily="2" charset="-122"/>
              </a:rPr>
              <a:t>实用：企业与产品决策的拆分与组合，可通过企业知识库的代数化规范，配合云端技术平台，即时并客观地反应所有可</a:t>
            </a:r>
            <a:r>
              <a:rPr lang="zh-CN" altLang="en-TW" sz="2400" kern="0" dirty="0">
                <a:latin typeface="STXinwei" panose="02010800040101010101" pitchFamily="2" charset="-122"/>
                <a:ea typeface="STXinwei" panose="02010800040101010101" pitchFamily="2" charset="-122"/>
              </a:rPr>
              <a:t>追溯数据</a:t>
            </a:r>
            <a:r>
              <a:rPr lang="zh-CN" altLang="en-US" sz="2400" kern="0" dirty="0">
                <a:latin typeface="STXinwei" panose="02010800040101010101" pitchFamily="2" charset="-122"/>
                <a:ea typeface="STXinwei" panose="02010800040101010101" pitchFamily="2" charset="-122"/>
              </a:rPr>
              <a:t>之间的交互关系。</a:t>
            </a:r>
            <a:endParaRPr lang="en-US" altLang="zh-CN" sz="2400" kern="0" dirty="0">
              <a:latin typeface="STXinwei" panose="02010800040101010101" pitchFamily="2" charset="-122"/>
              <a:ea typeface="STXinwei" panose="02010800040101010101" pitchFamily="2" charset="-122"/>
            </a:endParaRPr>
          </a:p>
        </p:txBody>
      </p:sp>
    </p:spTree>
    <p:extLst>
      <p:ext uri="{BB962C8B-B14F-4D97-AF65-F5344CB8AC3E}">
        <p14:creationId xmlns:p14="http://schemas.microsoft.com/office/powerpoint/2010/main" val="210925891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4" name="标题 1"/>
          <p:cNvSpPr txBox="1">
            <a:spLocks noGrp="1"/>
          </p:cNvSpPr>
          <p:nvPr>
            <p:ph type="title"/>
          </p:nvPr>
        </p:nvSpPr>
        <p:spPr>
          <a:xfrm>
            <a:off x="539836" y="226251"/>
            <a:ext cx="10980002" cy="468002"/>
          </a:xfrm>
          <a:prstGeom prst="rect">
            <a:avLst/>
          </a:prstGeom>
        </p:spPr>
        <p:txBody>
          <a:bodyPr/>
          <a:lstStyle>
            <a:lvl1pPr>
              <a:defRPr sz="2200" b="1">
                <a:latin typeface="微软雅黑"/>
                <a:ea typeface="微软雅黑"/>
                <a:cs typeface="微软雅黑"/>
                <a:sym typeface="微软雅黑"/>
              </a:defRPr>
            </a:lvl1pPr>
          </a:lstStyle>
          <a:p>
            <a:pPr algn="ctr"/>
            <a:r>
              <a:rPr lang="en-TW" dirty="0">
                <a:latin typeface="STXinwei" panose="02010800040101010101" pitchFamily="2" charset="-122"/>
                <a:ea typeface="STXinwei" panose="02010800040101010101" pitchFamily="2" charset="-122"/>
              </a:rPr>
              <a:t>向华为在印尼发展的建议</a:t>
            </a:r>
            <a:endParaRPr dirty="0">
              <a:latin typeface="STXinwei" panose="02010800040101010101" pitchFamily="2" charset="-122"/>
              <a:ea typeface="STXinwei" panose="02010800040101010101" pitchFamily="2" charset="-122"/>
            </a:endParaRPr>
          </a:p>
        </p:txBody>
      </p:sp>
      <p:sp>
        <p:nvSpPr>
          <p:cNvPr id="4" name="内容占位符 2">
            <a:extLst>
              <a:ext uri="{FF2B5EF4-FFF2-40B4-BE49-F238E27FC236}">
                <a16:creationId xmlns:a16="http://schemas.microsoft.com/office/drawing/2014/main" id="{FB4C950C-DB35-6D44-8FDB-68F319C3145F}"/>
              </a:ext>
            </a:extLst>
          </p:cNvPr>
          <p:cNvSpPr txBox="1">
            <a:spLocks/>
          </p:cNvSpPr>
          <p:nvPr/>
        </p:nvSpPr>
        <p:spPr bwMode="auto">
          <a:xfrm>
            <a:off x="676925" y="694252"/>
            <a:ext cx="11188176" cy="5645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386" tIns="45692" rIns="91386" bIns="45692" numCol="1" anchor="t" anchorCtr="0" compatLnSpc="1">
            <a:prstTxWarp prst="textNoShape">
              <a:avLst/>
            </a:prstTxWarp>
          </a:bodyPr>
          <a:lst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a:lstStyle>
          <a:p>
            <a:r>
              <a:rPr lang="zh-CN" altLang="en-US" kern="0" dirty="0">
                <a:solidFill>
                  <a:schemeClr val="tx1"/>
                </a:solidFill>
                <a:latin typeface="STXinwei" panose="02010800040101010101" pitchFamily="2" charset="-122"/>
                <a:ea typeface="STXinwei" panose="02010800040101010101" pitchFamily="2" charset="-122"/>
              </a:rPr>
              <a:t>华为正在为印尼擘划国家人工智能战略：</a:t>
            </a:r>
          </a:p>
          <a:p>
            <a:pPr lvl="1"/>
            <a:r>
              <a:rPr lang="zh-CN" altLang="en-US" kern="0" dirty="0">
                <a:solidFill>
                  <a:schemeClr val="tx1"/>
                </a:solidFill>
                <a:latin typeface="STXinwei" panose="02010800040101010101" pitchFamily="2" charset="-122"/>
                <a:ea typeface="STXinwei" panose="02010800040101010101" pitchFamily="2" charset="-122"/>
              </a:rPr>
              <a:t>印尼的国家领导阶层相对年轻 、并且充满了成长与扩张的雄心壮志</a:t>
            </a:r>
            <a:endParaRPr lang="en-US" altLang="zh-CN" kern="0" dirty="0">
              <a:solidFill>
                <a:schemeClr val="tx1"/>
              </a:solidFill>
              <a:latin typeface="STXinwei" panose="02010800040101010101" pitchFamily="2" charset="-122"/>
              <a:ea typeface="STXinwei" panose="02010800040101010101" pitchFamily="2" charset="-122"/>
            </a:endParaRPr>
          </a:p>
          <a:p>
            <a:pPr lvl="2"/>
            <a:r>
              <a:rPr lang="zh-CN" altLang="en-US" kern="0" dirty="0">
                <a:latin typeface="STXinwei" panose="02010800040101010101" pitchFamily="2" charset="-122"/>
                <a:ea typeface="STXinwei" panose="02010800040101010101" pitchFamily="2" charset="-122"/>
              </a:rPr>
              <a:t>人口：二亿七千万，年龄中位数三十岁</a:t>
            </a:r>
            <a:endParaRPr lang="zh-CN" altLang="en-US" kern="0" dirty="0">
              <a:solidFill>
                <a:schemeClr val="tx1"/>
              </a:solidFill>
              <a:latin typeface="STXinwei" panose="02010800040101010101" pitchFamily="2" charset="-122"/>
              <a:ea typeface="STXinwei" panose="02010800040101010101" pitchFamily="2" charset="-122"/>
            </a:endParaRPr>
          </a:p>
          <a:p>
            <a:pPr lvl="1"/>
            <a:r>
              <a:rPr lang="zh-CN" altLang="en-US" kern="0" dirty="0">
                <a:solidFill>
                  <a:schemeClr val="tx1"/>
                </a:solidFill>
                <a:latin typeface="STXinwei" panose="02010800040101010101" pitchFamily="2" charset="-122"/>
                <a:ea typeface="STXinwei" panose="02010800040101010101" pitchFamily="2" charset="-122"/>
              </a:rPr>
              <a:t>国家层次的人工智能布局，无可避免地要从本地化的教育内容着手 </a:t>
            </a:r>
            <a:endParaRPr lang="en-US" altLang="zh-CN" kern="0" dirty="0">
              <a:solidFill>
                <a:schemeClr val="tx1"/>
              </a:solidFill>
              <a:latin typeface="STXinwei" panose="02010800040101010101" pitchFamily="2" charset="-122"/>
              <a:ea typeface="STXinwei" panose="02010800040101010101" pitchFamily="2" charset="-122"/>
            </a:endParaRPr>
          </a:p>
          <a:p>
            <a:pPr lvl="2"/>
            <a:r>
              <a:rPr lang="zh-CN" altLang="en-US" kern="0" dirty="0">
                <a:solidFill>
                  <a:schemeClr val="tx1"/>
                </a:solidFill>
                <a:latin typeface="STXinwei" panose="02010800040101010101" pitchFamily="2" charset="-122"/>
                <a:ea typeface="STXinwei" panose="02010800040101010101" pitchFamily="2" charset="-122"/>
              </a:rPr>
              <a:t>法律规定要有百分之</a:t>
            </a:r>
            <a:r>
              <a:rPr lang="zh-CN" altLang="en-US" kern="0" dirty="0">
                <a:latin typeface="STXinwei" panose="02010800040101010101" pitchFamily="2" charset="-122"/>
                <a:ea typeface="STXinwei" panose="02010800040101010101" pitchFamily="2" charset="-122"/>
              </a:rPr>
              <a:t>二十五</a:t>
            </a:r>
            <a:r>
              <a:rPr lang="zh-CN" altLang="en-US" kern="0" dirty="0">
                <a:solidFill>
                  <a:schemeClr val="tx1"/>
                </a:solidFill>
                <a:latin typeface="STXinwei" panose="02010800040101010101" pitchFamily="2" charset="-122"/>
                <a:ea typeface="STXinwei" panose="02010800040101010101" pitchFamily="2" charset="-122"/>
              </a:rPr>
              <a:t>的本土原生内容</a:t>
            </a:r>
          </a:p>
          <a:p>
            <a:pPr lvl="1"/>
            <a:r>
              <a:rPr lang="zh-CN" altLang="en-US" kern="0" dirty="0">
                <a:solidFill>
                  <a:schemeClr val="tx1"/>
                </a:solidFill>
                <a:latin typeface="STXinwei" panose="02010800040101010101" pitchFamily="2" charset="-122"/>
                <a:ea typeface="STXinwei" panose="02010800040101010101" pitchFamily="2" charset="-122"/>
              </a:rPr>
              <a:t>人工智能与知识管理和系统决策辩证是无可分割的数据化（不仅是数字化）基础建设，需要成熟的大规模技术系统集成团队来引导其国家战略，全球目前只有华为</a:t>
            </a:r>
            <a:r>
              <a:rPr lang="zh-CN" altLang="en-TW" kern="0" dirty="0">
                <a:solidFill>
                  <a:schemeClr val="tx1"/>
                </a:solidFill>
                <a:latin typeface="STXinwei" panose="02010800040101010101" pitchFamily="2" charset="-122"/>
                <a:ea typeface="STXinwei" panose="02010800040101010101" pitchFamily="2" charset="-122"/>
              </a:rPr>
              <a:t>适任</a:t>
            </a:r>
            <a:r>
              <a:rPr lang="zh-CN" altLang="en-US" kern="0" dirty="0">
                <a:solidFill>
                  <a:schemeClr val="tx1"/>
                </a:solidFill>
                <a:latin typeface="STXinwei" panose="02010800040101010101" pitchFamily="2" charset="-122"/>
                <a:ea typeface="STXinwei" panose="02010800040101010101" pitchFamily="2" charset="-122"/>
              </a:rPr>
              <a:t>此事</a:t>
            </a:r>
          </a:p>
          <a:p>
            <a:pPr lvl="1"/>
            <a:r>
              <a:rPr lang="zh-CN" altLang="en-US" kern="0" dirty="0">
                <a:solidFill>
                  <a:schemeClr val="tx1"/>
                </a:solidFill>
                <a:latin typeface="STXinwei" panose="02010800040101010101" pitchFamily="2" charset="-122"/>
                <a:ea typeface="STXinwei" panose="02010800040101010101" pitchFamily="2" charset="-122"/>
              </a:rPr>
              <a:t>华为可通过其国家人工智能战略项目为印尼政府提供</a:t>
            </a:r>
            <a:r>
              <a:rPr lang="zh-CN" altLang="en-US" kern="0" dirty="0">
                <a:latin typeface="STXinwei" panose="02010800040101010101" pitchFamily="2" charset="-122"/>
                <a:ea typeface="STXinwei" panose="02010800040101010101" pitchFamily="2" charset="-122"/>
              </a:rPr>
              <a:t>人工智能技术</a:t>
            </a:r>
            <a:r>
              <a:rPr lang="zh-CN" altLang="en-US" kern="0" dirty="0">
                <a:solidFill>
                  <a:schemeClr val="tx1"/>
                </a:solidFill>
                <a:latin typeface="STXinwei" panose="02010800040101010101" pitchFamily="2" charset="-122"/>
                <a:ea typeface="STXinwei" panose="02010800040101010101" pitchFamily="2" charset="-122"/>
              </a:rPr>
              <a:t>的科普与培训课程，从而帮助印尼政府建立基于科学化决策方法论的资源治理方法：</a:t>
            </a:r>
          </a:p>
          <a:p>
            <a:pPr lvl="1"/>
            <a:r>
              <a:rPr lang="zh-CN" altLang="en-US" kern="0" dirty="0">
                <a:solidFill>
                  <a:schemeClr val="tx1"/>
                </a:solidFill>
                <a:latin typeface="STXinwei" panose="02010800040101010101" pitchFamily="2" charset="-122"/>
                <a:ea typeface="STXinwei" panose="02010800040101010101" pitchFamily="2" charset="-122"/>
              </a:rPr>
              <a:t>基于</a:t>
            </a:r>
            <a:r>
              <a:rPr lang="zh-CN" altLang="en-US" kern="0" dirty="0">
                <a:latin typeface="STXinwei" panose="02010800040101010101" pitchFamily="2" charset="-122"/>
                <a:ea typeface="STXinwei" panose="02010800040101010101" pitchFamily="2" charset="-122"/>
              </a:rPr>
              <a:t>代数化元语言的知识架构</a:t>
            </a:r>
            <a:r>
              <a:rPr lang="zh-CN" altLang="en-US" kern="0" dirty="0">
                <a:solidFill>
                  <a:schemeClr val="tx1"/>
                </a:solidFill>
                <a:latin typeface="STXinwei" panose="02010800040101010101" pitchFamily="2" charset="-122"/>
                <a:ea typeface="STXinwei" panose="02010800040101010101" pitchFamily="2" charset="-122"/>
              </a:rPr>
              <a:t>，帮助印尼这个疆域辽阔并文化多元的国家，通过统一的可计算系统元语言，提供所有参与者</a:t>
            </a:r>
            <a:r>
              <a:rPr lang="zh-CN" altLang="en-US" kern="0" dirty="0">
                <a:solidFill>
                  <a:srgbClr val="FF0000"/>
                </a:solidFill>
                <a:latin typeface="STXinwei" panose="02010800040101010101" pitchFamily="2" charset="-122"/>
                <a:ea typeface="STXinwei" panose="02010800040101010101" pitchFamily="2" charset="-122"/>
              </a:rPr>
              <a:t>可靠</a:t>
            </a:r>
            <a:r>
              <a:rPr lang="zh-CN" altLang="en-US" kern="0" dirty="0">
                <a:solidFill>
                  <a:schemeClr val="tx1"/>
                </a:solidFill>
                <a:latin typeface="STXinwei" panose="02010800040101010101" pitchFamily="2" charset="-122"/>
                <a:ea typeface="STXinwei" panose="02010800040101010101" pitchFamily="2" charset="-122"/>
              </a:rPr>
              <a:t>、</a:t>
            </a:r>
            <a:r>
              <a:rPr lang="zh-CN" altLang="en-US" kern="0" dirty="0">
                <a:solidFill>
                  <a:srgbClr val="FF0000"/>
                </a:solidFill>
                <a:latin typeface="STXinwei" panose="02010800040101010101" pitchFamily="2" charset="-122"/>
                <a:ea typeface="STXinwei" panose="02010800040101010101" pitchFamily="2" charset="-122"/>
              </a:rPr>
              <a:t>精确</a:t>
            </a:r>
            <a:r>
              <a:rPr lang="zh-CN" altLang="en-US" kern="0" dirty="0">
                <a:solidFill>
                  <a:schemeClr val="tx1"/>
                </a:solidFill>
                <a:latin typeface="STXinwei" panose="02010800040101010101" pitchFamily="2" charset="-122"/>
                <a:ea typeface="STXinwei" panose="02010800040101010101" pitchFamily="2" charset="-122"/>
              </a:rPr>
              <a:t>、</a:t>
            </a:r>
            <a:r>
              <a:rPr lang="zh-CN" altLang="en-US" kern="0" dirty="0">
                <a:solidFill>
                  <a:srgbClr val="FF0000"/>
                </a:solidFill>
                <a:latin typeface="STXinwei" panose="02010800040101010101" pitchFamily="2" charset="-122"/>
                <a:ea typeface="STXinwei" panose="02010800040101010101" pitchFamily="2" charset="-122"/>
              </a:rPr>
              <a:t>实用</a:t>
            </a:r>
            <a:r>
              <a:rPr lang="zh-CN" altLang="en-US" kern="0" dirty="0">
                <a:solidFill>
                  <a:schemeClr val="tx1"/>
                </a:solidFill>
                <a:latin typeface="STXinwei" panose="02010800040101010101" pitchFamily="2" charset="-122"/>
                <a:ea typeface="STXinwei" panose="02010800040101010101" pitchFamily="2" charset="-122"/>
              </a:rPr>
              <a:t>的决策信息、</a:t>
            </a:r>
            <a:r>
              <a:rPr lang="zh-CN" altLang="en-US" kern="0" dirty="0">
                <a:solidFill>
                  <a:srgbClr val="FF0000"/>
                </a:solidFill>
                <a:latin typeface="STXinwei" panose="02010800040101010101" pitchFamily="2" charset="-122"/>
                <a:ea typeface="STXinwei" panose="02010800040101010101" pitchFamily="2" charset="-122"/>
              </a:rPr>
              <a:t>超越登天塔的诅咒</a:t>
            </a:r>
            <a:r>
              <a:rPr lang="zh-CN" altLang="en-US" kern="0" dirty="0">
                <a:solidFill>
                  <a:schemeClr val="tx1"/>
                </a:solidFill>
                <a:latin typeface="STXinwei" panose="02010800040101010101" pitchFamily="2" charset="-122"/>
                <a:ea typeface="STXinwei" panose="02010800040101010101" pitchFamily="2" charset="-122"/>
              </a:rPr>
              <a:t>。</a:t>
            </a:r>
          </a:p>
        </p:txBody>
      </p:sp>
    </p:spTree>
    <p:extLst>
      <p:ext uri="{BB962C8B-B14F-4D97-AF65-F5344CB8AC3E}">
        <p14:creationId xmlns:p14="http://schemas.microsoft.com/office/powerpoint/2010/main" val="193327130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CEBF67E-3EC2-AE49-8510-585C644B813C}"/>
              </a:ext>
            </a:extLst>
          </p:cNvPr>
          <p:cNvSpPr txBox="1"/>
          <p:nvPr/>
        </p:nvSpPr>
        <p:spPr>
          <a:xfrm>
            <a:off x="579802" y="6092042"/>
            <a:ext cx="6708824" cy="369332"/>
          </a:xfrm>
          <a:prstGeom prst="rect">
            <a:avLst/>
          </a:prstGeom>
          <a:noFill/>
        </p:spPr>
        <p:txBody>
          <a:bodyPr wrap="none" rtlCol="0">
            <a:spAutoFit/>
          </a:bodyPr>
          <a:lstStyle/>
          <a:p>
            <a:pPr algn="l"/>
            <a:r>
              <a:rPr kumimoji="1" lang="en-TW" dirty="0">
                <a:solidFill>
                  <a:srgbClr val="000000"/>
                </a:solidFill>
                <a:latin typeface="Microsoft YaHei" panose="020B0503020204020204" pitchFamily="34" charset="-122"/>
                <a:ea typeface="Microsoft YaHei" panose="020B0503020204020204" pitchFamily="34" charset="-122"/>
              </a:rPr>
              <a:t>鸣谢:</a:t>
            </a:r>
            <a:r>
              <a:rPr kumimoji="1" lang="zh-CN" altLang="en-US" dirty="0">
                <a:solidFill>
                  <a:srgbClr val="000000"/>
                </a:solidFill>
                <a:latin typeface="Microsoft YaHei" panose="020B0503020204020204" pitchFamily="34" charset="-122"/>
                <a:ea typeface="Microsoft YaHei" panose="020B0503020204020204" pitchFamily="34" charset="-122"/>
              </a:rPr>
              <a:t> </a:t>
            </a:r>
            <a:r>
              <a:rPr kumimoji="1" lang="en-US" altLang="zh-CN" dirty="0">
                <a:solidFill>
                  <a:srgbClr val="000000"/>
                </a:solidFill>
                <a:latin typeface="Microsoft YaHei" panose="020B0503020204020204" pitchFamily="34" charset="-122"/>
                <a:ea typeface="Microsoft YaHei" panose="020B0503020204020204" pitchFamily="34" charset="-122"/>
              </a:rPr>
              <a:t>Grace</a:t>
            </a:r>
            <a:r>
              <a:rPr kumimoji="1" lang="zh-CN" altLang="en-US" dirty="0">
                <a:solidFill>
                  <a:srgbClr val="000000"/>
                </a:solidFill>
                <a:latin typeface="Microsoft YaHei" panose="020B0503020204020204" pitchFamily="34" charset="-122"/>
                <a:ea typeface="Microsoft YaHei" panose="020B0503020204020204" pitchFamily="34" charset="-122"/>
              </a:rPr>
              <a:t> </a:t>
            </a:r>
            <a:r>
              <a:rPr kumimoji="1" lang="en-US" altLang="zh-CN" dirty="0">
                <a:solidFill>
                  <a:srgbClr val="000000"/>
                </a:solidFill>
                <a:latin typeface="Microsoft YaHei" panose="020B0503020204020204" pitchFamily="34" charset="-122"/>
                <a:ea typeface="Microsoft YaHei" panose="020B0503020204020204" pitchFamily="34" charset="-122"/>
              </a:rPr>
              <a:t>Koo, Michael Xia</a:t>
            </a:r>
            <a:r>
              <a:rPr kumimoji="1" lang="zh-CN" altLang="en-US" dirty="0">
                <a:solidFill>
                  <a:srgbClr val="000000"/>
                </a:solidFill>
                <a:latin typeface="Microsoft YaHei" panose="020B0503020204020204" pitchFamily="34" charset="-122"/>
                <a:ea typeface="Microsoft YaHei" panose="020B0503020204020204" pitchFamily="34" charset="-122"/>
              </a:rPr>
              <a:t>等人对此文稿所提供的编辑意见</a:t>
            </a:r>
            <a:endParaRPr kumimoji="1" lang="en-TW" dirty="0">
              <a:solidFill>
                <a:srgbClr val="000000"/>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2582943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ower of Babel - Wikipedia">
            <a:extLst>
              <a:ext uri="{FF2B5EF4-FFF2-40B4-BE49-F238E27FC236}">
                <a16:creationId xmlns:a16="http://schemas.microsoft.com/office/drawing/2014/main" id="{8151E03B-CDC8-4C42-9E89-6B0B020003FA}"/>
              </a:ext>
            </a:extLst>
          </p:cNvPr>
          <p:cNvPicPr>
            <a:picLocks noChangeAspect="1" noChangeArrowheads="1"/>
          </p:cNvPicPr>
          <p:nvPr/>
        </p:nvPicPr>
        <p:blipFill>
          <a:blip r:embed="rId2">
            <a:alphaModFix amt="49000"/>
            <a:extLst>
              <a:ext uri="{28A0092B-C50C-407E-A947-70E740481C1C}">
                <a14:useLocalDpi xmlns:a14="http://schemas.microsoft.com/office/drawing/2010/main"/>
              </a:ext>
            </a:extLst>
          </a:blip>
          <a:srcRect/>
          <a:stretch>
            <a:fillRect/>
          </a:stretch>
        </p:blipFill>
        <p:spPr bwMode="auto">
          <a:xfrm>
            <a:off x="2819092" y="1750864"/>
            <a:ext cx="6643665" cy="1832576"/>
          </a:xfrm>
          <a:prstGeom prst="rect">
            <a:avLst/>
          </a:prstGeom>
          <a:noFill/>
          <a:effectLst>
            <a:reflection blurRad="6350" dir="5400000" sy="-100000" algn="bl" rotWithShape="0"/>
          </a:effectLst>
          <a:extLst>
            <a:ext uri="{909E8E84-426E-40DD-AFC4-6F175D3DCCD1}">
              <a14:hiddenFill xmlns:a14="http://schemas.microsoft.com/office/drawing/2010/main">
                <a:solidFill>
                  <a:srgbClr val="FFFFFF"/>
                </a:solidFill>
              </a14:hiddenFill>
            </a:ext>
          </a:extLst>
        </p:spPr>
      </p:pic>
      <p:sp>
        <p:nvSpPr>
          <p:cNvPr id="3" name="标题 1"/>
          <p:cNvSpPr>
            <a:spLocks noGrp="1"/>
          </p:cNvSpPr>
          <p:nvPr>
            <p:ph type="title"/>
          </p:nvPr>
        </p:nvSpPr>
        <p:spPr>
          <a:xfrm>
            <a:off x="608380" y="234476"/>
            <a:ext cx="10980000" cy="468000"/>
          </a:xfrm>
        </p:spPr>
        <p:txBody>
          <a:bodyPr/>
          <a:lstStyle/>
          <a:p>
            <a:pPr algn="ctr"/>
            <a:r>
              <a:rPr lang="zh-CN" altLang="en-US" sz="2400" b="1" dirty="0">
                <a:latin typeface="STXinwei" panose="02010800040101010101" pitchFamily="2" charset="-122"/>
                <a:ea typeface="STXinwei" panose="02010800040101010101" pitchFamily="2" charset="-122"/>
              </a:rPr>
              <a:t>巴比塔（登天塔）的诅咒：</a:t>
            </a:r>
            <a:br>
              <a:rPr lang="en-US" altLang="zh-CN" sz="2400" b="1" dirty="0">
                <a:latin typeface="STXinwei" panose="02010800040101010101" pitchFamily="2" charset="-122"/>
                <a:ea typeface="STXinwei" panose="02010800040101010101" pitchFamily="2" charset="-122"/>
              </a:rPr>
            </a:br>
            <a:r>
              <a:rPr lang="zh-CN" altLang="en-US" sz="2400" b="1" dirty="0">
                <a:latin typeface="STXinwei" panose="02010800040101010101" pitchFamily="2" charset="-122"/>
                <a:ea typeface="STXinwei" panose="02010800040101010101" pitchFamily="2" charset="-122"/>
              </a:rPr>
              <a:t>失去通用语言的系统建构者</a:t>
            </a:r>
          </a:p>
        </p:txBody>
      </p:sp>
      <p:pic>
        <p:nvPicPr>
          <p:cNvPr id="4098" name="Picture 2">
            <a:extLst>
              <a:ext uri="{FF2B5EF4-FFF2-40B4-BE49-F238E27FC236}">
                <a16:creationId xmlns:a16="http://schemas.microsoft.com/office/drawing/2014/main" id="{DF9197C5-52E4-E24A-8068-C0748FB59EAD}"/>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9710416" y="1066620"/>
            <a:ext cx="1231430" cy="895865"/>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C (programming language) - Wikipedia">
            <a:extLst>
              <a:ext uri="{FF2B5EF4-FFF2-40B4-BE49-F238E27FC236}">
                <a16:creationId xmlns:a16="http://schemas.microsoft.com/office/drawing/2014/main" id="{3CBA07FA-5A49-1C44-A1B9-6F2E0AE99428}"/>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1040442" y="5436496"/>
            <a:ext cx="1116411" cy="1187028"/>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Autocad Logo PNG Images, Free Transparent Autocad Logo Download - KindPNG">
            <a:extLst>
              <a:ext uri="{FF2B5EF4-FFF2-40B4-BE49-F238E27FC236}">
                <a16:creationId xmlns:a16="http://schemas.microsoft.com/office/drawing/2014/main" id="{5680DCFA-7D07-D24C-9458-6D52B48AB51A}"/>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9625413" y="5655991"/>
            <a:ext cx="1401437" cy="784805"/>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02E41287-44ED-D146-81F9-EAFF666E889E}"/>
              </a:ext>
            </a:extLst>
          </p:cNvPr>
          <p:cNvSpPr txBox="1"/>
          <p:nvPr/>
        </p:nvSpPr>
        <p:spPr>
          <a:xfrm>
            <a:off x="121319" y="2107294"/>
            <a:ext cx="2954655" cy="369332"/>
          </a:xfrm>
          <a:prstGeom prst="rect">
            <a:avLst/>
          </a:prstGeom>
          <a:noFill/>
        </p:spPr>
        <p:txBody>
          <a:bodyPr wrap="none" rtlCol="0">
            <a:spAutoFit/>
          </a:bodyPr>
          <a:lstStyle/>
          <a:p>
            <a:r>
              <a:rPr lang="en-TW" dirty="0"/>
              <a:t>多代理与微分方程仿真引擎</a:t>
            </a:r>
          </a:p>
        </p:txBody>
      </p:sp>
      <p:pic>
        <p:nvPicPr>
          <p:cNvPr id="2" name="Picture 2" descr="Modelica Logo, 200px high">
            <a:extLst>
              <a:ext uri="{FF2B5EF4-FFF2-40B4-BE49-F238E27FC236}">
                <a16:creationId xmlns:a16="http://schemas.microsoft.com/office/drawing/2014/main" id="{5B06F91E-3ED9-144F-ADD8-DDD0901BA9E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6835" y="2575707"/>
            <a:ext cx="1632252" cy="84792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NetLogo Home Page">
            <a:extLst>
              <a:ext uri="{FF2B5EF4-FFF2-40B4-BE49-F238E27FC236}">
                <a16:creationId xmlns:a16="http://schemas.microsoft.com/office/drawing/2014/main" id="{8744C562-D3E5-C846-9E3E-ED4268D346D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24217" y="963932"/>
            <a:ext cx="1177488" cy="117748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Learning Bluespec">
            <a:extLst>
              <a:ext uri="{FF2B5EF4-FFF2-40B4-BE49-F238E27FC236}">
                <a16:creationId xmlns:a16="http://schemas.microsoft.com/office/drawing/2014/main" id="{7F48A30E-7910-1C4B-B0D6-5645994EA46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641392" y="4993126"/>
            <a:ext cx="1385458" cy="571501"/>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Python Logo transparent PNG - StickPNG">
            <a:extLst>
              <a:ext uri="{FF2B5EF4-FFF2-40B4-BE49-F238E27FC236}">
                <a16:creationId xmlns:a16="http://schemas.microsoft.com/office/drawing/2014/main" id="{626ECB68-6F1E-984B-AA5C-610F7BBD4D8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30175" y="4355629"/>
            <a:ext cx="965572" cy="961816"/>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AbsInt – JORAL Technologies">
            <a:extLst>
              <a:ext uri="{FF2B5EF4-FFF2-40B4-BE49-F238E27FC236}">
                <a16:creationId xmlns:a16="http://schemas.microsoft.com/office/drawing/2014/main" id="{E4D6F2A9-D552-6240-AD46-C2072166F3C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726640" y="1946335"/>
            <a:ext cx="1215206" cy="750568"/>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a:extLst>
              <a:ext uri="{FF2B5EF4-FFF2-40B4-BE49-F238E27FC236}">
                <a16:creationId xmlns:a16="http://schemas.microsoft.com/office/drawing/2014/main" id="{32F21EA5-53EE-D347-A8C0-6E90113CAC3A}"/>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1053666" y="5655990"/>
            <a:ext cx="1095077" cy="78480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678859B-7B76-D240-B1EA-D6C865B13500}"/>
              </a:ext>
            </a:extLst>
          </p:cNvPr>
          <p:cNvSpPr txBox="1"/>
          <p:nvPr/>
        </p:nvSpPr>
        <p:spPr>
          <a:xfrm>
            <a:off x="5240679" y="6080053"/>
            <a:ext cx="1800493" cy="369332"/>
          </a:xfrm>
          <a:prstGeom prst="rect">
            <a:avLst/>
          </a:prstGeom>
          <a:noFill/>
        </p:spPr>
        <p:txBody>
          <a:bodyPr wrap="none" rtlCol="0">
            <a:spAutoFit/>
          </a:bodyPr>
          <a:lstStyle/>
          <a:p>
            <a:pPr algn="ctr"/>
            <a:r>
              <a:rPr lang="en-TW" dirty="0">
                <a:latin typeface="STXinwei" panose="02010800040101010101" pitchFamily="2" charset="-122"/>
                <a:ea typeface="STXinwei" panose="02010800040101010101" pitchFamily="2" charset="-122"/>
              </a:rPr>
              <a:t>低覆盖</a:t>
            </a:r>
            <a:r>
              <a:rPr lang="zh-CN" altLang="en-US" dirty="0">
                <a:latin typeface="STXinwei" panose="02010800040101010101" pitchFamily="2" charset="-122"/>
                <a:ea typeface="STXinwei" panose="02010800040101010101" pitchFamily="2" charset="-122"/>
              </a:rPr>
              <a:t>、高分辨</a:t>
            </a:r>
            <a:endParaRPr lang="en-TW" dirty="0">
              <a:latin typeface="STXinwei" panose="02010800040101010101" pitchFamily="2" charset="-122"/>
              <a:ea typeface="STXinwei" panose="02010800040101010101" pitchFamily="2" charset="-122"/>
            </a:endParaRPr>
          </a:p>
        </p:txBody>
      </p:sp>
      <p:sp>
        <p:nvSpPr>
          <p:cNvPr id="16" name="TextBox 15">
            <a:extLst>
              <a:ext uri="{FF2B5EF4-FFF2-40B4-BE49-F238E27FC236}">
                <a16:creationId xmlns:a16="http://schemas.microsoft.com/office/drawing/2014/main" id="{8003CE9C-1861-AE4F-974A-D2CD16AB7C62}"/>
              </a:ext>
            </a:extLst>
          </p:cNvPr>
          <p:cNvSpPr txBox="1"/>
          <p:nvPr/>
        </p:nvSpPr>
        <p:spPr>
          <a:xfrm>
            <a:off x="9639663" y="3403857"/>
            <a:ext cx="1800494" cy="369332"/>
          </a:xfrm>
          <a:prstGeom prst="rect">
            <a:avLst/>
          </a:prstGeom>
          <a:noFill/>
        </p:spPr>
        <p:txBody>
          <a:bodyPr wrap="none" rtlCol="0">
            <a:spAutoFit/>
          </a:bodyPr>
          <a:lstStyle/>
          <a:p>
            <a:pPr algn="ctr"/>
            <a:r>
              <a:rPr lang="en-TW" dirty="0">
                <a:latin typeface="STXinwei" panose="02010800040101010101" pitchFamily="2" charset="-122"/>
                <a:ea typeface="STXinwei" panose="02010800040101010101" pitchFamily="2" charset="-122"/>
              </a:rPr>
              <a:t>关注关系</a:t>
            </a:r>
            <a:r>
              <a:rPr lang="zh-CN" altLang="en-US" dirty="0">
                <a:latin typeface="STXinwei" panose="02010800040101010101" pitchFamily="2" charset="-122"/>
                <a:ea typeface="STXinwei" panose="02010800040101010101" pitchFamily="2" charset="-122"/>
              </a:rPr>
              <a:t>、</a:t>
            </a:r>
            <a:r>
              <a:rPr lang="en-TW" dirty="0">
                <a:latin typeface="STXinwei" panose="02010800040101010101" pitchFamily="2" charset="-122"/>
                <a:ea typeface="STXinwei" panose="02010800040101010101" pitchFamily="2" charset="-122"/>
              </a:rPr>
              <a:t>结构</a:t>
            </a:r>
          </a:p>
        </p:txBody>
      </p:sp>
      <p:sp>
        <p:nvSpPr>
          <p:cNvPr id="17" name="TextBox 16">
            <a:extLst>
              <a:ext uri="{FF2B5EF4-FFF2-40B4-BE49-F238E27FC236}">
                <a16:creationId xmlns:a16="http://schemas.microsoft.com/office/drawing/2014/main" id="{A7B95DCC-EAAB-2343-8538-0BE6DCC77F7B}"/>
              </a:ext>
            </a:extLst>
          </p:cNvPr>
          <p:cNvSpPr txBox="1"/>
          <p:nvPr/>
        </p:nvSpPr>
        <p:spPr>
          <a:xfrm>
            <a:off x="5240679" y="779266"/>
            <a:ext cx="1800493" cy="369332"/>
          </a:xfrm>
          <a:prstGeom prst="rect">
            <a:avLst/>
          </a:prstGeom>
          <a:noFill/>
        </p:spPr>
        <p:txBody>
          <a:bodyPr wrap="none" rtlCol="0">
            <a:spAutoFit/>
          </a:bodyPr>
          <a:lstStyle/>
          <a:p>
            <a:pPr algn="ctr"/>
            <a:r>
              <a:rPr lang="en-TW" dirty="0">
                <a:latin typeface="STXinwei" panose="02010800040101010101" pitchFamily="2" charset="-122"/>
                <a:ea typeface="STXinwei" panose="02010800040101010101" pitchFamily="2" charset="-122"/>
              </a:rPr>
              <a:t>高覆盖</a:t>
            </a:r>
            <a:r>
              <a:rPr lang="zh-CN" altLang="en-US" dirty="0">
                <a:latin typeface="STXinwei" panose="02010800040101010101" pitchFamily="2" charset="-122"/>
                <a:ea typeface="STXinwei" panose="02010800040101010101" pitchFamily="2" charset="-122"/>
              </a:rPr>
              <a:t>、低分辨</a:t>
            </a:r>
            <a:endParaRPr lang="en-TW" dirty="0">
              <a:latin typeface="STXinwei" panose="02010800040101010101" pitchFamily="2" charset="-122"/>
              <a:ea typeface="STXinwei" panose="02010800040101010101" pitchFamily="2" charset="-122"/>
            </a:endParaRPr>
          </a:p>
        </p:txBody>
      </p:sp>
      <p:sp>
        <p:nvSpPr>
          <p:cNvPr id="18" name="TextBox 17">
            <a:extLst>
              <a:ext uri="{FF2B5EF4-FFF2-40B4-BE49-F238E27FC236}">
                <a16:creationId xmlns:a16="http://schemas.microsoft.com/office/drawing/2014/main" id="{D657D25B-EB76-4748-8080-7474388021CC}"/>
              </a:ext>
            </a:extLst>
          </p:cNvPr>
          <p:cNvSpPr txBox="1"/>
          <p:nvPr/>
        </p:nvSpPr>
        <p:spPr>
          <a:xfrm>
            <a:off x="841695" y="3395463"/>
            <a:ext cx="1800493" cy="369332"/>
          </a:xfrm>
          <a:prstGeom prst="rect">
            <a:avLst/>
          </a:prstGeom>
          <a:noFill/>
        </p:spPr>
        <p:txBody>
          <a:bodyPr wrap="none" rtlCol="0">
            <a:spAutoFit/>
          </a:bodyPr>
          <a:lstStyle/>
          <a:p>
            <a:pPr algn="ctr"/>
            <a:r>
              <a:rPr lang="en-TW" dirty="0">
                <a:latin typeface="STXinwei" panose="02010800040101010101" pitchFamily="2" charset="-122"/>
                <a:ea typeface="STXinwei" panose="02010800040101010101" pitchFamily="2" charset="-122"/>
              </a:rPr>
              <a:t>关注结果</a:t>
            </a:r>
            <a:r>
              <a:rPr lang="zh-CN" altLang="en-US" dirty="0">
                <a:latin typeface="STXinwei" panose="02010800040101010101" pitchFamily="2" charset="-122"/>
                <a:ea typeface="STXinwei" panose="02010800040101010101" pitchFamily="2" charset="-122"/>
              </a:rPr>
              <a:t>、</a:t>
            </a:r>
            <a:r>
              <a:rPr lang="en-TW" dirty="0">
                <a:latin typeface="STXinwei" panose="02010800040101010101" pitchFamily="2" charset="-122"/>
                <a:ea typeface="STXinwei" panose="02010800040101010101" pitchFamily="2" charset="-122"/>
              </a:rPr>
              <a:t>功能</a:t>
            </a:r>
          </a:p>
        </p:txBody>
      </p:sp>
      <p:cxnSp>
        <p:nvCxnSpPr>
          <p:cNvPr id="20" name="Straight Arrow Connector 19">
            <a:extLst>
              <a:ext uri="{FF2B5EF4-FFF2-40B4-BE49-F238E27FC236}">
                <a16:creationId xmlns:a16="http://schemas.microsoft.com/office/drawing/2014/main" id="{B6FAF821-83F1-5542-9A74-71606150CE1A}"/>
              </a:ext>
            </a:extLst>
          </p:cNvPr>
          <p:cNvCxnSpPr>
            <a:cxnSpLocks/>
            <a:stCxn id="18" idx="3"/>
            <a:endCxn id="16" idx="1"/>
          </p:cNvCxnSpPr>
          <p:nvPr/>
        </p:nvCxnSpPr>
        <p:spPr>
          <a:xfrm>
            <a:off x="2642188" y="3580129"/>
            <a:ext cx="6997475" cy="8394"/>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9BB1D63A-1EDC-D34D-992E-46B39E965162}"/>
              </a:ext>
            </a:extLst>
          </p:cNvPr>
          <p:cNvCxnSpPr>
            <a:cxnSpLocks/>
            <a:stCxn id="4" idx="0"/>
            <a:endCxn id="17" idx="2"/>
          </p:cNvCxnSpPr>
          <p:nvPr/>
        </p:nvCxnSpPr>
        <p:spPr>
          <a:xfrm flipV="1">
            <a:off x="6140926" y="1148598"/>
            <a:ext cx="0" cy="4931455"/>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67484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Grp="1"/>
          </p:cNvSpPr>
          <p:nvPr>
            <p:ph type="title"/>
          </p:nvPr>
        </p:nvSpPr>
        <p:spPr>
          <a:xfrm>
            <a:off x="608381" y="320670"/>
            <a:ext cx="10980000" cy="468000"/>
          </a:xfrm>
        </p:spPr>
        <p:txBody>
          <a:bodyPr/>
          <a:lstStyle/>
          <a:p>
            <a:pPr algn="ctr"/>
            <a:r>
              <a:rPr lang="zh-CN" altLang="en-US" sz="2400" b="1" dirty="0">
                <a:latin typeface="STXinwei" panose="02010800040101010101" pitchFamily="2" charset="-122"/>
                <a:ea typeface="STXinwei" panose="02010800040101010101" pitchFamily="2" charset="-122"/>
              </a:rPr>
              <a:t>散落在各类计算模型中的决策论证方法</a:t>
            </a:r>
            <a:br>
              <a:rPr lang="en-US" altLang="zh-CN" sz="2400" b="1" dirty="0">
                <a:latin typeface="STXinwei" panose="02010800040101010101" pitchFamily="2" charset="-122"/>
                <a:ea typeface="STXinwei" panose="02010800040101010101" pitchFamily="2" charset="-122"/>
              </a:rPr>
            </a:br>
            <a:r>
              <a:rPr lang="en-US" altLang="zh-CN" sz="2400" b="1" dirty="0">
                <a:latin typeface="STXinwei" panose="02010800040101010101" pitchFamily="2" charset="-122"/>
                <a:ea typeface="STXinwei" panose="02010800040101010101" pitchFamily="2" charset="-122"/>
              </a:rPr>
              <a:t>(Models of Computation)</a:t>
            </a:r>
            <a:endParaRPr lang="zh-CN" altLang="en-US" sz="2400" b="1" dirty="0">
              <a:latin typeface="STXinwei" panose="02010800040101010101" pitchFamily="2" charset="-122"/>
              <a:ea typeface="STXinwei" panose="02010800040101010101" pitchFamily="2" charset="-122"/>
            </a:endParaRPr>
          </a:p>
        </p:txBody>
      </p:sp>
      <p:graphicFrame>
        <p:nvGraphicFramePr>
          <p:cNvPr id="16" name="Table">
            <a:extLst>
              <a:ext uri="{FF2B5EF4-FFF2-40B4-BE49-F238E27FC236}">
                <a16:creationId xmlns:a16="http://schemas.microsoft.com/office/drawing/2014/main" id="{63AE37BB-E487-3147-82D1-A9334E4D913F}"/>
              </a:ext>
            </a:extLst>
          </p:cNvPr>
          <p:cNvGraphicFramePr/>
          <p:nvPr/>
        </p:nvGraphicFramePr>
        <p:xfrm>
          <a:off x="1252387" y="1982575"/>
          <a:ext cx="10263134" cy="4121656"/>
        </p:xfrm>
        <a:graphic>
          <a:graphicData uri="http://schemas.openxmlformats.org/drawingml/2006/table">
            <a:tbl>
              <a:tblPr firstRow="1" firstCol="1"/>
              <a:tblGrid>
                <a:gridCol w="1645308">
                  <a:extLst>
                    <a:ext uri="{9D8B030D-6E8A-4147-A177-3AD203B41FA5}">
                      <a16:colId xmlns:a16="http://schemas.microsoft.com/office/drawing/2014/main" val="20000"/>
                    </a:ext>
                  </a:extLst>
                </a:gridCol>
                <a:gridCol w="1231118">
                  <a:extLst>
                    <a:ext uri="{9D8B030D-6E8A-4147-A177-3AD203B41FA5}">
                      <a16:colId xmlns:a16="http://schemas.microsoft.com/office/drawing/2014/main" val="20001"/>
                    </a:ext>
                  </a:extLst>
                </a:gridCol>
                <a:gridCol w="1231118">
                  <a:extLst>
                    <a:ext uri="{9D8B030D-6E8A-4147-A177-3AD203B41FA5}">
                      <a16:colId xmlns:a16="http://schemas.microsoft.com/office/drawing/2014/main" val="20002"/>
                    </a:ext>
                  </a:extLst>
                </a:gridCol>
                <a:gridCol w="1231118">
                  <a:extLst>
                    <a:ext uri="{9D8B030D-6E8A-4147-A177-3AD203B41FA5}">
                      <a16:colId xmlns:a16="http://schemas.microsoft.com/office/drawing/2014/main" val="20003"/>
                    </a:ext>
                  </a:extLst>
                </a:gridCol>
                <a:gridCol w="1231118">
                  <a:extLst>
                    <a:ext uri="{9D8B030D-6E8A-4147-A177-3AD203B41FA5}">
                      <a16:colId xmlns:a16="http://schemas.microsoft.com/office/drawing/2014/main" val="20004"/>
                    </a:ext>
                  </a:extLst>
                </a:gridCol>
                <a:gridCol w="1231118">
                  <a:extLst>
                    <a:ext uri="{9D8B030D-6E8A-4147-A177-3AD203B41FA5}">
                      <a16:colId xmlns:a16="http://schemas.microsoft.com/office/drawing/2014/main" val="20005"/>
                    </a:ext>
                  </a:extLst>
                </a:gridCol>
                <a:gridCol w="1231118">
                  <a:extLst>
                    <a:ext uri="{9D8B030D-6E8A-4147-A177-3AD203B41FA5}">
                      <a16:colId xmlns:a16="http://schemas.microsoft.com/office/drawing/2014/main" val="20006"/>
                    </a:ext>
                  </a:extLst>
                </a:gridCol>
                <a:gridCol w="1231118">
                  <a:extLst>
                    <a:ext uri="{9D8B030D-6E8A-4147-A177-3AD203B41FA5}">
                      <a16:colId xmlns:a16="http://schemas.microsoft.com/office/drawing/2014/main" val="20007"/>
                    </a:ext>
                  </a:extLst>
                </a:gridCol>
              </a:tblGrid>
              <a:tr h="515207">
                <a:tc>
                  <a:txBody>
                    <a:bodyPr/>
                    <a:lstStyle/>
                    <a:p>
                      <a:pPr defTabSz="914400">
                        <a:tabLst>
                          <a:tab pos="1663700" algn="l"/>
                        </a:tabLst>
                        <a:defRPr sz="2200"/>
                      </a:pPr>
                      <a:endParaRPr sz="1100"/>
                    </a:p>
                  </a:txBody>
                  <a:tcPr marL="25400" marR="25400" marT="25400" marB="25400" anchor="ctr" horzOverflow="overflow"/>
                </a:tc>
                <a:tc>
                  <a:txBody>
                    <a:bodyPr/>
                    <a:lstStyle/>
                    <a:p>
                      <a:pPr algn="ctr" defTabSz="914400">
                        <a:tabLst>
                          <a:tab pos="1663700" algn="l"/>
                        </a:tabLst>
                        <a:defRPr b="0"/>
                      </a:pPr>
                      <a:r>
                        <a:rPr sz="1100" b="1" dirty="0" err="1"/>
                        <a:t>系统代数</a:t>
                      </a:r>
                      <a:endParaRPr sz="1100" b="1" dirty="0"/>
                    </a:p>
                  </a:txBody>
                  <a:tcPr marL="25400" marR="25400" marT="25400" marB="25400" anchor="ctr" horzOverflow="overflow"/>
                </a:tc>
                <a:tc>
                  <a:txBody>
                    <a:bodyPr/>
                    <a:lstStyle/>
                    <a:p>
                      <a:pPr algn="ctr" defTabSz="914400">
                        <a:tabLst>
                          <a:tab pos="1663700" algn="l"/>
                        </a:tabLst>
                        <a:defRPr b="0"/>
                      </a:pPr>
                      <a:r>
                        <a:rPr sz="1100" b="1" dirty="0" err="1"/>
                        <a:t>离散系统</a:t>
                      </a:r>
                      <a:endParaRPr sz="1100" b="1" dirty="0"/>
                    </a:p>
                  </a:txBody>
                  <a:tcPr marL="25400" marR="25400" marT="25400" marB="25400" anchor="ctr" horzOverflow="overflow"/>
                </a:tc>
                <a:tc>
                  <a:txBody>
                    <a:bodyPr/>
                    <a:lstStyle/>
                    <a:p>
                      <a:pPr algn="ctr" defTabSz="914400">
                        <a:tabLst>
                          <a:tab pos="1663700" algn="l"/>
                        </a:tabLst>
                        <a:defRPr b="0"/>
                      </a:pPr>
                      <a:r>
                        <a:rPr sz="1100" b="1" dirty="0" err="1"/>
                        <a:t>动态系统</a:t>
                      </a:r>
                      <a:endParaRPr sz="1100" b="1" dirty="0"/>
                    </a:p>
                  </a:txBody>
                  <a:tcPr marL="25400" marR="25400" marT="25400" marB="25400" anchor="ctr" horzOverflow="overflow"/>
                </a:tc>
                <a:tc>
                  <a:txBody>
                    <a:bodyPr/>
                    <a:lstStyle/>
                    <a:p>
                      <a:pPr algn="ctr" defTabSz="914400">
                        <a:tabLst>
                          <a:tab pos="1663700" algn="l"/>
                        </a:tabLst>
                        <a:defRPr b="0"/>
                      </a:pPr>
                      <a:r>
                        <a:rPr sz="1100" b="1" dirty="0" err="1"/>
                        <a:t>概率推论</a:t>
                      </a:r>
                      <a:endParaRPr sz="1100" b="1" dirty="0"/>
                    </a:p>
                  </a:txBody>
                  <a:tcPr marL="25400" marR="25400" marT="25400" marB="25400" anchor="ctr" horzOverflow="overflow"/>
                </a:tc>
                <a:tc>
                  <a:txBody>
                    <a:bodyPr/>
                    <a:lstStyle/>
                    <a:p>
                      <a:pPr algn="ctr" defTabSz="914400">
                        <a:tabLst>
                          <a:tab pos="1663700" algn="l"/>
                        </a:tabLst>
                        <a:defRPr b="0"/>
                      </a:pPr>
                      <a:r>
                        <a:rPr sz="1100" b="1" dirty="0" err="1"/>
                        <a:t>专家规则系统</a:t>
                      </a:r>
                      <a:endParaRPr sz="1100" b="1" dirty="0"/>
                    </a:p>
                  </a:txBody>
                  <a:tcPr marL="25400" marR="25400" marT="25400" marB="25400" anchor="ctr" horzOverflow="overflow"/>
                </a:tc>
                <a:tc>
                  <a:txBody>
                    <a:bodyPr/>
                    <a:lstStyle/>
                    <a:p>
                      <a:pPr algn="ctr" defTabSz="914400">
                        <a:tabLst>
                          <a:tab pos="1663700" algn="l"/>
                        </a:tabLst>
                        <a:defRPr b="0"/>
                      </a:pPr>
                      <a:r>
                        <a:rPr sz="1100" b="1" dirty="0" err="1"/>
                        <a:t>范畴论</a:t>
                      </a:r>
                      <a:endParaRPr sz="1100" b="1" dirty="0"/>
                    </a:p>
                  </a:txBody>
                  <a:tcPr marL="25400" marR="25400" marT="25400" marB="25400" anchor="ctr" horzOverflow="overflow"/>
                </a:tc>
                <a:tc>
                  <a:txBody>
                    <a:bodyPr/>
                    <a:lstStyle/>
                    <a:p>
                      <a:pPr algn="ctr" defTabSz="914400">
                        <a:tabLst>
                          <a:tab pos="1663700" algn="l"/>
                        </a:tabLst>
                        <a:defRPr b="0"/>
                      </a:pPr>
                      <a:r>
                        <a:rPr sz="1100" b="1" dirty="0" err="1"/>
                        <a:t>证明辅助系统</a:t>
                      </a:r>
                      <a:endParaRPr sz="1100" b="1" dirty="0"/>
                    </a:p>
                  </a:txBody>
                  <a:tcPr marL="25400" marR="25400" marT="25400" marB="25400" anchor="ctr" horzOverflow="overflow"/>
                </a:tc>
                <a:extLst>
                  <a:ext uri="{0D108BD9-81ED-4DB2-BD59-A6C34878D82A}">
                    <a16:rowId xmlns:a16="http://schemas.microsoft.com/office/drawing/2014/main" val="10000"/>
                  </a:ext>
                </a:extLst>
              </a:tr>
              <a:tr h="515207">
                <a:tc>
                  <a:txBody>
                    <a:bodyPr/>
                    <a:lstStyle/>
                    <a:p>
                      <a:pPr defTabSz="914400">
                        <a:tabLst>
                          <a:tab pos="1663700" algn="l"/>
                        </a:tabLst>
                        <a:defRPr b="0"/>
                      </a:pPr>
                      <a:r>
                        <a:rPr sz="1100" b="1" dirty="0" err="1"/>
                        <a:t>算元（名词片语</a:t>
                      </a:r>
                      <a:r>
                        <a:rPr sz="1100" b="1" dirty="0"/>
                        <a:t>）</a:t>
                      </a:r>
                    </a:p>
                  </a:txBody>
                  <a:tcPr marL="25400" marR="25400" marT="25400" marB="25400" anchor="ctr" horzOverflow="overflow"/>
                </a:tc>
                <a:tc>
                  <a:txBody>
                    <a:bodyPr/>
                    <a:lstStyle/>
                    <a:p>
                      <a:pPr algn="ctr" defTabSz="914400"/>
                      <a:r>
                        <a:rPr sz="1100" dirty="0"/>
                        <a:t>&lt;</a:t>
                      </a:r>
                      <a:r>
                        <a:rPr sz="1100" dirty="0" err="1"/>
                        <a:t>特性</a:t>
                      </a:r>
                      <a:r>
                        <a:rPr sz="1100" dirty="0"/>
                        <a:t>, </a:t>
                      </a:r>
                      <a:r>
                        <a:rPr sz="1100" dirty="0" err="1"/>
                        <a:t>真值</a:t>
                      </a:r>
                      <a:r>
                        <a:rPr sz="1100" dirty="0"/>
                        <a:t>, </a:t>
                      </a:r>
                      <a:r>
                        <a:rPr sz="1100" dirty="0" err="1"/>
                        <a:t>组织</a:t>
                      </a:r>
                      <a:r>
                        <a:rPr sz="1100" dirty="0"/>
                        <a:t>&gt;</a:t>
                      </a:r>
                    </a:p>
                  </a:txBody>
                  <a:tcPr marL="25400" marR="25400" marT="25400" marB="25400" anchor="ctr" horzOverflow="overflow"/>
                </a:tc>
                <a:tc>
                  <a:txBody>
                    <a:bodyPr/>
                    <a:lstStyle/>
                    <a:p>
                      <a:pPr algn="ctr" defTabSz="914400"/>
                      <a:r>
                        <a:rPr sz="1100" dirty="0" err="1"/>
                        <a:t>事件令牌</a:t>
                      </a:r>
                      <a:endParaRPr sz="1100" dirty="0"/>
                    </a:p>
                  </a:txBody>
                  <a:tcPr marL="25400" marR="25400" marT="25400" marB="25400" anchor="ctr" horzOverflow="overflow"/>
                </a:tc>
                <a:tc>
                  <a:txBody>
                    <a:bodyPr/>
                    <a:lstStyle/>
                    <a:p>
                      <a:pPr algn="ctr" defTabSz="914400"/>
                      <a:r>
                        <a:rPr sz="1100" dirty="0" err="1"/>
                        <a:t>变量矩阵</a:t>
                      </a:r>
                      <a:endParaRPr sz="1100" dirty="0"/>
                    </a:p>
                  </a:txBody>
                  <a:tcPr marL="25400" marR="25400" marT="25400" marB="25400" anchor="ctr" horzOverflow="overflow"/>
                </a:tc>
                <a:tc>
                  <a:txBody>
                    <a:bodyPr/>
                    <a:lstStyle/>
                    <a:p>
                      <a:pPr algn="ctr" defTabSz="914400"/>
                      <a:r>
                        <a:rPr sz="1100"/>
                        <a:t>各变量的
概率分布函数</a:t>
                      </a:r>
                    </a:p>
                  </a:txBody>
                  <a:tcPr marL="25400" marR="25400" marT="25400" marB="25400" anchor="ctr" horzOverflow="overflow"/>
                </a:tc>
                <a:tc>
                  <a:txBody>
                    <a:bodyPr/>
                    <a:lstStyle/>
                    <a:p>
                      <a:pPr algn="ctr" defTabSz="914400"/>
                      <a:r>
                        <a:rPr sz="1100"/>
                        <a:t>布尔逻辑变量</a:t>
                      </a:r>
                    </a:p>
                  </a:txBody>
                  <a:tcPr marL="25400" marR="25400" marT="25400" marB="25400" anchor="ctr" horzOverflow="overflow"/>
                </a:tc>
                <a:tc>
                  <a:txBody>
                    <a:bodyPr/>
                    <a:lstStyle/>
                    <a:p>
                      <a:pPr algn="ctr" defTabSz="914400"/>
                      <a:r>
                        <a:rPr sz="1100"/>
                        <a:t>对象</a:t>
                      </a:r>
                    </a:p>
                  </a:txBody>
                  <a:tcPr marL="25400" marR="25400" marT="25400" marB="25400" anchor="ctr" horzOverflow="overflow"/>
                </a:tc>
                <a:tc>
                  <a:txBody>
                    <a:bodyPr/>
                    <a:lstStyle/>
                    <a:p>
                      <a:pPr algn="ctr" defTabSz="914400"/>
                      <a:r>
                        <a:rPr sz="1100"/>
                        <a:t>定理陈述</a:t>
                      </a:r>
                    </a:p>
                  </a:txBody>
                  <a:tcPr marL="25400" marR="25400" marT="25400" marB="25400" anchor="ctr" horzOverflow="overflow"/>
                </a:tc>
                <a:extLst>
                  <a:ext uri="{0D108BD9-81ED-4DB2-BD59-A6C34878D82A}">
                    <a16:rowId xmlns:a16="http://schemas.microsoft.com/office/drawing/2014/main" val="10001"/>
                  </a:ext>
                </a:extLst>
              </a:tr>
              <a:tr h="515207">
                <a:tc>
                  <a:txBody>
                    <a:bodyPr/>
                    <a:lstStyle/>
                    <a:p>
                      <a:pPr defTabSz="914400">
                        <a:tabLst>
                          <a:tab pos="1663700" algn="l"/>
                        </a:tabLst>
                        <a:defRPr b="0"/>
                      </a:pPr>
                      <a:r>
                        <a:rPr sz="1100" b="1"/>
                        <a:t>算符（动词片语）</a:t>
                      </a:r>
                    </a:p>
                  </a:txBody>
                  <a:tcPr marL="25400" marR="25400" marT="25400" marB="25400" anchor="ctr" horzOverflow="overflow"/>
                </a:tc>
                <a:tc>
                  <a:txBody>
                    <a:bodyPr/>
                    <a:lstStyle/>
                    <a:p>
                      <a:pPr algn="ctr" defTabSz="914400"/>
                      <a:r>
                        <a:rPr sz="1100"/>
                        <a:t>{编码, 枚举, 评估}</a:t>
                      </a:r>
                    </a:p>
                  </a:txBody>
                  <a:tcPr marL="25400" marR="25400" marT="25400" marB="25400" anchor="ctr" horzOverflow="overflow"/>
                </a:tc>
                <a:tc>
                  <a:txBody>
                    <a:bodyPr/>
                    <a:lstStyle/>
                    <a:p>
                      <a:pPr algn="ctr" defTabSz="914400"/>
                      <a:r>
                        <a:rPr sz="1100"/>
                        <a:t>令牌追踪过程</a:t>
                      </a:r>
                    </a:p>
                  </a:txBody>
                  <a:tcPr marL="25400" marR="25400" marT="25400" marB="25400" anchor="ctr" horzOverflow="overflow"/>
                </a:tc>
                <a:tc>
                  <a:txBody>
                    <a:bodyPr/>
                    <a:lstStyle/>
                    <a:p>
                      <a:pPr algn="ctr" defTabSz="914400"/>
                      <a:r>
                        <a:rPr sz="1100" dirty="0" err="1"/>
                        <a:t>更新时序数列</a:t>
                      </a:r>
                      <a:endParaRPr sz="1100" dirty="0"/>
                    </a:p>
                  </a:txBody>
                  <a:tcPr marL="25400" marR="25400" marT="25400" marB="25400" anchor="ctr" horzOverflow="overflow"/>
                </a:tc>
                <a:tc>
                  <a:txBody>
                    <a:bodyPr/>
                    <a:lstStyle/>
                    <a:p>
                      <a:pPr algn="ctr" defTabSz="914400"/>
                      <a:r>
                        <a:rPr sz="1100" dirty="0" err="1"/>
                        <a:t>条件概率矩阵</a:t>
                      </a:r>
                      <a:endParaRPr sz="1100" dirty="0"/>
                    </a:p>
                  </a:txBody>
                  <a:tcPr marL="25400" marR="25400" marT="25400" marB="25400" anchor="ctr" horzOverflow="overflow"/>
                </a:tc>
                <a:tc>
                  <a:txBody>
                    <a:bodyPr/>
                    <a:lstStyle/>
                    <a:p>
                      <a:pPr algn="ctr" defTabSz="914400"/>
                      <a:r>
                        <a:rPr sz="1100"/>
                        <a:t>规则宣告语言</a:t>
                      </a:r>
                    </a:p>
                  </a:txBody>
                  <a:tcPr marL="25400" marR="25400" marT="25400" marB="25400" anchor="ctr" horzOverflow="overflow"/>
                </a:tc>
                <a:tc>
                  <a:txBody>
                    <a:bodyPr/>
                    <a:lstStyle/>
                    <a:p>
                      <a:pPr algn="ctr" defTabSz="914400"/>
                      <a:r>
                        <a:rPr sz="1100"/>
                        <a:t>态射</a:t>
                      </a:r>
                    </a:p>
                  </a:txBody>
                  <a:tcPr marL="25400" marR="25400" marT="25400" marB="25400" anchor="ctr" horzOverflow="overflow"/>
                </a:tc>
                <a:tc>
                  <a:txBody>
                    <a:bodyPr/>
                    <a:lstStyle/>
                    <a:p>
                      <a:pPr algn="ctr" defTabSz="914400"/>
                      <a:r>
                        <a:rPr sz="1100"/>
                        <a:t>使用者提示</a:t>
                      </a:r>
                    </a:p>
                  </a:txBody>
                  <a:tcPr marL="25400" marR="25400" marT="25400" marB="25400" anchor="ctr" horzOverflow="overflow"/>
                </a:tc>
                <a:extLst>
                  <a:ext uri="{0D108BD9-81ED-4DB2-BD59-A6C34878D82A}">
                    <a16:rowId xmlns:a16="http://schemas.microsoft.com/office/drawing/2014/main" val="10002"/>
                  </a:ext>
                </a:extLst>
              </a:tr>
              <a:tr h="515207">
                <a:tc>
                  <a:txBody>
                    <a:bodyPr/>
                    <a:lstStyle/>
                    <a:p>
                      <a:pPr defTabSz="914400">
                        <a:tabLst>
                          <a:tab pos="1663700" algn="l"/>
                        </a:tabLst>
                        <a:defRPr b="0"/>
                      </a:pPr>
                      <a:r>
                        <a:rPr sz="1100" b="1"/>
                        <a:t>元素关系</a:t>
                      </a:r>
                    </a:p>
                  </a:txBody>
                  <a:tcPr marL="25400" marR="25400" marT="25400" marB="25400" anchor="ctr" horzOverflow="overflow"/>
                </a:tc>
                <a:tc>
                  <a:txBody>
                    <a:bodyPr/>
                    <a:lstStyle/>
                    <a:p>
                      <a:pPr algn="ctr" defTabSz="914400"/>
                      <a:r>
                        <a:rPr sz="1100" dirty="0" err="1"/>
                        <a:t>键值对</a:t>
                      </a:r>
                      <a:r>
                        <a:rPr lang="en-TW" sz="1100" dirty="0"/>
                        <a:t>数据格式</a:t>
                      </a:r>
                      <a:endParaRPr sz="1100" dirty="0"/>
                    </a:p>
                  </a:txBody>
                  <a:tcPr marL="25400" marR="25400" marT="25400" marB="25400" anchor="ctr" horzOverflow="overflow"/>
                </a:tc>
                <a:tc>
                  <a:txBody>
                    <a:bodyPr/>
                    <a:lstStyle/>
                    <a:p>
                      <a:pPr algn="ctr" defTabSz="914400"/>
                      <a:r>
                        <a:rPr sz="1100"/>
                        <a:t>拓扑条件</a:t>
                      </a:r>
                    </a:p>
                  </a:txBody>
                  <a:tcPr marL="25400" marR="25400" marT="25400" marB="25400" anchor="ctr" horzOverflow="overflow"/>
                </a:tc>
                <a:tc>
                  <a:txBody>
                    <a:bodyPr/>
                    <a:lstStyle/>
                    <a:p>
                      <a:pPr algn="ctr" defTabSz="914400"/>
                      <a:r>
                        <a:rPr sz="1100"/>
                        <a:t>因变量表达式</a:t>
                      </a:r>
                    </a:p>
                  </a:txBody>
                  <a:tcPr marL="25400" marR="25400" marT="25400" marB="25400" anchor="ctr" horzOverflow="overflow"/>
                </a:tc>
                <a:tc>
                  <a:txBody>
                    <a:bodyPr/>
                    <a:lstStyle/>
                    <a:p>
                      <a:pPr algn="ctr" defTabSz="914400"/>
                      <a:r>
                        <a:rPr sz="1100" dirty="0" err="1"/>
                        <a:t>因果拓扑结构</a:t>
                      </a:r>
                      <a:endParaRPr sz="1100" dirty="0"/>
                    </a:p>
                  </a:txBody>
                  <a:tcPr marL="25400" marR="25400" marT="25400" marB="25400" anchor="ctr" horzOverflow="overflow"/>
                </a:tc>
                <a:tc>
                  <a:txBody>
                    <a:bodyPr/>
                    <a:lstStyle/>
                    <a:p>
                      <a:pPr algn="ctr" defTabSz="914400"/>
                      <a:r>
                        <a:rPr sz="1100" dirty="0" err="1"/>
                        <a:t>假设</a:t>
                      </a:r>
                      <a:r>
                        <a:rPr sz="1100" dirty="0"/>
                        <a:t> </a:t>
                      </a:r>
                      <a:r>
                        <a:rPr sz="1100" dirty="0" err="1"/>
                        <a:t>与</a:t>
                      </a:r>
                      <a:r>
                        <a:rPr sz="1100" dirty="0"/>
                        <a:t> </a:t>
                      </a:r>
                      <a:r>
                        <a:rPr sz="1100" dirty="0" err="1"/>
                        <a:t>断言</a:t>
                      </a:r>
                      <a:endParaRPr sz="1100" dirty="0"/>
                    </a:p>
                  </a:txBody>
                  <a:tcPr marL="25400" marR="25400" marT="25400" marB="25400" anchor="ctr" horzOverflow="overflow"/>
                </a:tc>
                <a:tc>
                  <a:txBody>
                    <a:bodyPr/>
                    <a:lstStyle/>
                    <a:p>
                      <a:pPr algn="ctr" defTabSz="914400"/>
                      <a:r>
                        <a:rPr sz="1100" dirty="0" err="1"/>
                        <a:t>箭头</a:t>
                      </a:r>
                      <a:r>
                        <a:rPr sz="1100" dirty="0"/>
                        <a:t>/
</a:t>
                      </a:r>
                      <a:r>
                        <a:rPr sz="1100" dirty="0" err="1"/>
                        <a:t>函数</a:t>
                      </a:r>
                      <a:r>
                        <a:rPr sz="1100" dirty="0"/>
                        <a:t>/</a:t>
                      </a:r>
                      <a:r>
                        <a:rPr lang="en-US" sz="1100" dirty="0" err="1"/>
                        <a:t>态射</a:t>
                      </a:r>
                      <a:endParaRPr sz="1100" dirty="0"/>
                    </a:p>
                  </a:txBody>
                  <a:tcPr marL="25400" marR="25400" marT="25400" marB="25400" anchor="ctr" horzOverflow="overflow"/>
                </a:tc>
                <a:tc>
                  <a:txBody>
                    <a:bodyPr/>
                    <a:lstStyle/>
                    <a:p>
                      <a:pPr algn="ctr" defTabSz="914400"/>
                      <a:r>
                        <a:rPr sz="1100"/>
                        <a:t>假设 与 断言</a:t>
                      </a:r>
                    </a:p>
                  </a:txBody>
                  <a:tcPr marL="25400" marR="25400" marT="25400" marB="25400" anchor="ctr" horzOverflow="overflow"/>
                </a:tc>
                <a:extLst>
                  <a:ext uri="{0D108BD9-81ED-4DB2-BD59-A6C34878D82A}">
                    <a16:rowId xmlns:a16="http://schemas.microsoft.com/office/drawing/2014/main" val="10003"/>
                  </a:ext>
                </a:extLst>
              </a:tr>
              <a:tr h="515207">
                <a:tc>
                  <a:txBody>
                    <a:bodyPr/>
                    <a:lstStyle/>
                    <a:p>
                      <a:pPr defTabSz="914400">
                        <a:tabLst>
                          <a:tab pos="1663700" algn="l"/>
                        </a:tabLst>
                        <a:defRPr b="0"/>
                      </a:pPr>
                      <a:r>
                        <a:rPr sz="1100" b="1"/>
                        <a:t>时域尺度</a:t>
                      </a:r>
                    </a:p>
                  </a:txBody>
                  <a:tcPr marL="25400" marR="25400" marT="25400" marB="25400" anchor="ctr" horzOverflow="overflow"/>
                </a:tc>
                <a:tc>
                  <a:txBody>
                    <a:bodyPr/>
                    <a:lstStyle/>
                    <a:p>
                      <a:pPr algn="ctr" defTabSz="914400"/>
                      <a:r>
                        <a:rPr sz="1100"/>
                        <a:t>自定义时域</a:t>
                      </a:r>
                    </a:p>
                  </a:txBody>
                  <a:tcPr marL="25400" marR="25400" marT="25400" marB="25400" anchor="ctr" horzOverflow="overflow"/>
                </a:tc>
                <a:tc>
                  <a:txBody>
                    <a:bodyPr/>
                    <a:lstStyle/>
                    <a:p>
                      <a:pPr algn="ctr" defTabSz="914400"/>
                      <a:r>
                        <a:rPr sz="1100"/>
                        <a:t>离散时域</a:t>
                      </a:r>
                    </a:p>
                  </a:txBody>
                  <a:tcPr marL="25400" marR="25400" marT="25400" marB="25400" anchor="ctr" horzOverflow="overflow"/>
                </a:tc>
                <a:tc>
                  <a:txBody>
                    <a:bodyPr/>
                    <a:lstStyle/>
                    <a:p>
                      <a:pPr algn="ctr" defTabSz="914400"/>
                      <a:r>
                        <a:rPr sz="1100"/>
                        <a:t>连续时域</a:t>
                      </a:r>
                    </a:p>
                  </a:txBody>
                  <a:tcPr marL="25400" marR="25400" marT="25400" marB="25400" anchor="ctr" horzOverflow="overflow"/>
                </a:tc>
                <a:tc>
                  <a:txBody>
                    <a:bodyPr/>
                    <a:lstStyle/>
                    <a:p>
                      <a:pPr algn="ctr" defTabSz="914400"/>
                      <a:r>
                        <a:rPr sz="1100"/>
                        <a:t>无时域概念</a:t>
                      </a:r>
                    </a:p>
                  </a:txBody>
                  <a:tcPr marL="25400" marR="25400" marT="25400" marB="25400" anchor="ctr" horzOverflow="overflow"/>
                </a:tc>
                <a:tc>
                  <a:txBody>
                    <a:bodyPr/>
                    <a:lstStyle/>
                    <a:p>
                      <a:pPr algn="ctr" defTabSz="914400"/>
                      <a:r>
                        <a:rPr sz="1100" dirty="0" err="1"/>
                        <a:t>自定义时域</a:t>
                      </a:r>
                      <a:endParaRPr sz="1100" dirty="0"/>
                    </a:p>
                  </a:txBody>
                  <a:tcPr marL="25400" marR="25400" marT="25400" marB="25400" anchor="ctr" horzOverflow="overflow"/>
                </a:tc>
                <a:tc>
                  <a:txBody>
                    <a:bodyPr/>
                    <a:lstStyle/>
                    <a:p>
                      <a:pPr algn="ctr" defTabSz="914400"/>
                      <a:r>
                        <a:rPr sz="1100" dirty="0" err="1"/>
                        <a:t>自定义时域</a:t>
                      </a:r>
                      <a:endParaRPr sz="1100" dirty="0"/>
                    </a:p>
                  </a:txBody>
                  <a:tcPr marL="25400" marR="25400" marT="25400" marB="25400" anchor="ctr" horzOverflow="overflow"/>
                </a:tc>
                <a:tc>
                  <a:txBody>
                    <a:bodyPr/>
                    <a:lstStyle/>
                    <a:p>
                      <a:pPr algn="ctr" defTabSz="914400"/>
                      <a:r>
                        <a:rPr sz="1100"/>
                        <a:t>自定义时域</a:t>
                      </a:r>
                    </a:p>
                  </a:txBody>
                  <a:tcPr marL="25400" marR="25400" marT="25400" marB="25400" anchor="ctr" horzOverflow="overflow"/>
                </a:tc>
                <a:extLst>
                  <a:ext uri="{0D108BD9-81ED-4DB2-BD59-A6C34878D82A}">
                    <a16:rowId xmlns:a16="http://schemas.microsoft.com/office/drawing/2014/main" val="10004"/>
                  </a:ext>
                </a:extLst>
              </a:tr>
              <a:tr h="515207">
                <a:tc>
                  <a:txBody>
                    <a:bodyPr/>
                    <a:lstStyle/>
                    <a:p>
                      <a:pPr defTabSz="914400">
                        <a:tabLst>
                          <a:tab pos="1663700" algn="l"/>
                        </a:tabLst>
                        <a:defRPr b="0"/>
                      </a:pPr>
                      <a:r>
                        <a:rPr sz="1100" b="1"/>
                        <a:t>形式化语义</a:t>
                      </a:r>
                    </a:p>
                  </a:txBody>
                  <a:tcPr marL="25400" marR="25400" marT="25400" marB="25400" anchor="ctr" horzOverflow="overflow"/>
                </a:tc>
                <a:tc>
                  <a:txBody>
                    <a:bodyPr/>
                    <a:lstStyle/>
                    <a:p>
                      <a:pPr algn="ctr" defTabSz="914400"/>
                      <a:r>
                        <a:rPr sz="1100"/>
                        <a:t>可达性分析</a:t>
                      </a:r>
                    </a:p>
                  </a:txBody>
                  <a:tcPr marL="25400" marR="25400" marT="25400" marB="25400" anchor="ctr" horzOverflow="overflow"/>
                </a:tc>
                <a:tc>
                  <a:txBody>
                    <a:bodyPr/>
                    <a:lstStyle/>
                    <a:p>
                      <a:pPr algn="ctr" defTabSz="914400"/>
                      <a:r>
                        <a:rPr sz="1100"/>
                        <a:t>安全性与活性分析</a:t>
                      </a:r>
                    </a:p>
                  </a:txBody>
                  <a:tcPr marL="25400" marR="25400" marT="25400" marB="25400" anchor="ctr" horzOverflow="overflow"/>
                </a:tc>
                <a:tc>
                  <a:txBody>
                    <a:bodyPr/>
                    <a:lstStyle/>
                    <a:p>
                      <a:pPr algn="ctr" defTabSz="914400"/>
                      <a:r>
                        <a:rPr sz="1100"/>
                        <a:t>变量数列报表</a:t>
                      </a:r>
                    </a:p>
                  </a:txBody>
                  <a:tcPr marL="25400" marR="25400" marT="25400" marB="25400" anchor="ctr" horzOverflow="overflow"/>
                </a:tc>
                <a:tc>
                  <a:txBody>
                    <a:bodyPr/>
                    <a:lstStyle/>
                    <a:p>
                      <a:pPr algn="ctr" defTabSz="914400"/>
                      <a:r>
                        <a:rPr sz="1100"/>
                        <a:t>边际概率分布</a:t>
                      </a:r>
                    </a:p>
                  </a:txBody>
                  <a:tcPr marL="25400" marR="25400" marT="25400" marB="25400" anchor="ctr" horzOverflow="overflow"/>
                </a:tc>
                <a:tc>
                  <a:txBody>
                    <a:bodyPr/>
                    <a:lstStyle/>
                    <a:p>
                      <a:pPr algn="ctr" defTabSz="914400"/>
                      <a:r>
                        <a:rPr sz="1100"/>
                        <a:t>合规系统配置</a:t>
                      </a:r>
                    </a:p>
                  </a:txBody>
                  <a:tcPr marL="25400" marR="25400" marT="25400" marB="25400" anchor="ctr" horzOverflow="overflow"/>
                </a:tc>
                <a:tc>
                  <a:txBody>
                    <a:bodyPr/>
                    <a:lstStyle/>
                    <a:p>
                      <a:pPr algn="ctr" defTabSz="914400"/>
                      <a:r>
                        <a:rPr sz="1100" dirty="0" err="1"/>
                        <a:t>同构条件分析</a:t>
                      </a:r>
                      <a:endParaRPr sz="1100" dirty="0"/>
                    </a:p>
                  </a:txBody>
                  <a:tcPr marL="25400" marR="25400" marT="25400" marB="25400" anchor="ctr" horzOverflow="overflow"/>
                </a:tc>
                <a:tc>
                  <a:txBody>
                    <a:bodyPr/>
                    <a:lstStyle/>
                    <a:p>
                      <a:pPr algn="ctr" defTabSz="914400"/>
                      <a:r>
                        <a:rPr sz="1100"/>
                        <a:t>变量命名 与 
拓扑关系</a:t>
                      </a:r>
                    </a:p>
                  </a:txBody>
                  <a:tcPr marL="25400" marR="25400" marT="25400" marB="25400" anchor="ctr" horzOverflow="overflow"/>
                </a:tc>
                <a:extLst>
                  <a:ext uri="{0D108BD9-81ED-4DB2-BD59-A6C34878D82A}">
                    <a16:rowId xmlns:a16="http://schemas.microsoft.com/office/drawing/2014/main" val="10005"/>
                  </a:ext>
                </a:extLst>
              </a:tr>
              <a:tr h="515207">
                <a:tc>
                  <a:txBody>
                    <a:bodyPr/>
                    <a:lstStyle/>
                    <a:p>
                      <a:pPr defTabSz="914400">
                        <a:tabLst>
                          <a:tab pos="1663700" algn="l"/>
                        </a:tabLst>
                        <a:defRPr b="0"/>
                      </a:pPr>
                      <a:r>
                        <a:rPr sz="1100" b="1"/>
                        <a:t>执行引擎</a:t>
                      </a:r>
                    </a:p>
                  </a:txBody>
                  <a:tcPr marL="25400" marR="25400" marT="25400" marB="25400" anchor="ctr" horzOverflow="overflow"/>
                </a:tc>
                <a:tc>
                  <a:txBody>
                    <a:bodyPr/>
                    <a:lstStyle/>
                    <a:p>
                      <a:pPr algn="ctr" defTabSz="914400"/>
                      <a:r>
                        <a:rPr sz="1100"/>
                        <a:t>复合式计算模型</a:t>
                      </a:r>
                    </a:p>
                  </a:txBody>
                  <a:tcPr marL="25400" marR="25400" marT="25400" marB="25400" anchor="ctr" horzOverflow="overflow"/>
                </a:tc>
                <a:tc>
                  <a:txBody>
                    <a:bodyPr/>
                    <a:lstStyle/>
                    <a:p>
                      <a:pPr algn="ctr" defTabSz="914400"/>
                      <a:r>
                        <a:rPr sz="1100"/>
                        <a:t>Petri-Net</a:t>
                      </a:r>
                    </a:p>
                  </a:txBody>
                  <a:tcPr marL="25400" marR="25400" marT="25400" marB="25400" anchor="ctr" horzOverflow="overflow"/>
                </a:tc>
                <a:tc>
                  <a:txBody>
                    <a:bodyPr/>
                    <a:lstStyle/>
                    <a:p>
                      <a:pPr algn="ctr" defTabSz="914400"/>
                      <a:r>
                        <a:rPr sz="1100"/>
                        <a:t>联立方程式求解器</a:t>
                      </a:r>
                    </a:p>
                  </a:txBody>
                  <a:tcPr marL="25400" marR="25400" marT="25400" marB="25400" anchor="ctr" horzOverflow="overflow"/>
                </a:tc>
                <a:tc>
                  <a:txBody>
                    <a:bodyPr/>
                    <a:lstStyle/>
                    <a:p>
                      <a:pPr algn="ctr" defTabSz="914400"/>
                      <a:r>
                        <a:rPr sz="1100"/>
                        <a:t>贝叶斯网络</a:t>
                      </a:r>
                    </a:p>
                  </a:txBody>
                  <a:tcPr marL="25400" marR="25400" marT="25400" marB="25400" anchor="ctr" horzOverflow="overflow"/>
                </a:tc>
                <a:tc>
                  <a:txBody>
                    <a:bodyPr/>
                    <a:lstStyle/>
                    <a:p>
                      <a:pPr algn="ctr" defTabSz="914400"/>
                      <a:r>
                        <a:rPr sz="1100"/>
                        <a:t>SAT Solver</a:t>
                      </a:r>
                    </a:p>
                  </a:txBody>
                  <a:tcPr marL="25400" marR="25400" marT="25400" marB="25400" anchor="ctr" horzOverflow="overflow"/>
                </a:tc>
                <a:tc>
                  <a:txBody>
                    <a:bodyPr/>
                    <a:lstStyle/>
                    <a:p>
                      <a:pPr algn="ctr" defTabSz="914400"/>
                      <a:r>
                        <a:rPr sz="1100" dirty="0" err="1"/>
                        <a:t>Olog</a:t>
                      </a:r>
                      <a:r>
                        <a:rPr sz="1100" dirty="0"/>
                        <a:t>/</a:t>
                      </a:r>
                      <a:r>
                        <a:rPr sz="1100" dirty="0" err="1"/>
                        <a:t>Catlab</a:t>
                      </a:r>
                      <a:endParaRPr sz="1100" dirty="0"/>
                    </a:p>
                  </a:txBody>
                  <a:tcPr marL="25400" marR="25400" marT="25400" marB="25400" anchor="ctr" horzOverflow="overflow"/>
                </a:tc>
                <a:tc>
                  <a:txBody>
                    <a:bodyPr/>
                    <a:lstStyle/>
                    <a:p>
                      <a:pPr algn="ctr" defTabSz="914400"/>
                      <a:r>
                        <a:rPr sz="1100" dirty="0" err="1"/>
                        <a:t>归纳</a:t>
                      </a:r>
                      <a:r>
                        <a:rPr sz="1100" dirty="0"/>
                        <a:t>/</a:t>
                      </a:r>
                      <a:r>
                        <a:rPr sz="1100" dirty="0" err="1"/>
                        <a:t>演绎</a:t>
                      </a:r>
                      <a:r>
                        <a:rPr sz="1100" dirty="0"/>
                        <a:t>/</a:t>
                      </a:r>
                      <a:r>
                        <a:rPr sz="1100" dirty="0" err="1"/>
                        <a:t>简化</a:t>
                      </a:r>
                      <a:endParaRPr sz="1100" dirty="0"/>
                    </a:p>
                  </a:txBody>
                  <a:tcPr marL="25400" marR="25400" marT="25400" marB="25400" anchor="ctr" horzOverflow="overflow"/>
                </a:tc>
                <a:extLst>
                  <a:ext uri="{0D108BD9-81ED-4DB2-BD59-A6C34878D82A}">
                    <a16:rowId xmlns:a16="http://schemas.microsoft.com/office/drawing/2014/main" val="10006"/>
                  </a:ext>
                </a:extLst>
              </a:tr>
              <a:tr h="515207">
                <a:tc>
                  <a:txBody>
                    <a:bodyPr/>
                    <a:lstStyle/>
                    <a:p>
                      <a:pPr defTabSz="914400">
                        <a:tabLst>
                          <a:tab pos="1663700" algn="l"/>
                        </a:tabLst>
                        <a:defRPr b="0"/>
                      </a:pPr>
                      <a:r>
                        <a:rPr sz="1100" b="1"/>
                        <a:t>应用领域</a:t>
                      </a:r>
                    </a:p>
                  </a:txBody>
                  <a:tcPr marL="25400" marR="25400" marT="25400" marB="25400" anchor="ctr" horzOverflow="overflow"/>
                </a:tc>
                <a:tc>
                  <a:txBody>
                    <a:bodyPr/>
                    <a:lstStyle/>
                    <a:p>
                      <a:pPr algn="ctr" defTabSz="914400"/>
                      <a:r>
                        <a:rPr sz="1100"/>
                        <a:t>系统方案开发</a:t>
                      </a:r>
                    </a:p>
                  </a:txBody>
                  <a:tcPr marL="25400" marR="25400" marT="25400" marB="25400" anchor="ctr" horzOverflow="overflow"/>
                </a:tc>
                <a:tc>
                  <a:txBody>
                    <a:bodyPr/>
                    <a:lstStyle/>
                    <a:p>
                      <a:pPr algn="ctr" defTabSz="914400"/>
                      <a:r>
                        <a:rPr sz="1100"/>
                        <a:t>安全与活性分析</a:t>
                      </a:r>
                    </a:p>
                  </a:txBody>
                  <a:tcPr marL="25400" marR="25400" marT="25400" marB="25400" anchor="ctr" horzOverflow="overflow"/>
                </a:tc>
                <a:tc>
                  <a:txBody>
                    <a:bodyPr/>
                    <a:lstStyle/>
                    <a:p>
                      <a:pPr algn="ctr" defTabSz="914400"/>
                      <a:r>
                        <a:rPr sz="1100"/>
                        <a:t>系统趋势分析</a:t>
                      </a:r>
                    </a:p>
                  </a:txBody>
                  <a:tcPr marL="25400" marR="25400" marT="25400" marB="25400" anchor="ctr" horzOverflow="overflow"/>
                </a:tc>
                <a:tc>
                  <a:txBody>
                    <a:bodyPr/>
                    <a:lstStyle/>
                    <a:p>
                      <a:pPr algn="ctr" defTabSz="914400"/>
                      <a:r>
                        <a:rPr sz="1100"/>
                        <a:t>故障侦错</a:t>
                      </a:r>
                    </a:p>
                  </a:txBody>
                  <a:tcPr marL="25400" marR="25400" marT="25400" marB="25400" anchor="ctr" horzOverflow="overflow"/>
                </a:tc>
                <a:tc>
                  <a:txBody>
                    <a:bodyPr/>
                    <a:lstStyle/>
                    <a:p>
                      <a:pPr algn="ctr" defTabSz="914400"/>
                      <a:r>
                        <a:rPr sz="1100"/>
                        <a:t>系统论证</a:t>
                      </a:r>
                    </a:p>
                  </a:txBody>
                  <a:tcPr marL="25400" marR="25400" marT="25400" marB="25400" anchor="ctr" horzOverflow="overflow"/>
                </a:tc>
                <a:tc>
                  <a:txBody>
                    <a:bodyPr/>
                    <a:lstStyle/>
                    <a:p>
                      <a:pPr algn="ctr" defTabSz="914400"/>
                      <a:r>
                        <a:rPr sz="1100"/>
                        <a:t>纯数学</a:t>
                      </a:r>
                    </a:p>
                  </a:txBody>
                  <a:tcPr marL="25400" marR="25400" marT="25400" marB="25400" anchor="ctr" horzOverflow="overflow"/>
                </a:tc>
                <a:tc>
                  <a:txBody>
                    <a:bodyPr/>
                    <a:lstStyle/>
                    <a:p>
                      <a:pPr algn="ctr" defTabSz="914400"/>
                      <a:r>
                        <a:rPr sz="1100" dirty="0" err="1"/>
                        <a:t>验证设计合约</a:t>
                      </a:r>
                      <a:endParaRPr sz="1100" dirty="0"/>
                    </a:p>
                  </a:txBody>
                  <a:tcPr marL="25400" marR="25400" marT="25400" marB="25400" anchor="ctr" horzOverflow="overflow"/>
                </a:tc>
                <a:extLst>
                  <a:ext uri="{0D108BD9-81ED-4DB2-BD59-A6C34878D82A}">
                    <a16:rowId xmlns:a16="http://schemas.microsoft.com/office/drawing/2014/main" val="10007"/>
                  </a:ext>
                </a:extLst>
              </a:tr>
            </a:tbl>
          </a:graphicData>
        </a:graphic>
      </p:graphicFrame>
      <p:sp>
        <p:nvSpPr>
          <p:cNvPr id="4" name="Rounded Rectangle 3">
            <a:extLst>
              <a:ext uri="{FF2B5EF4-FFF2-40B4-BE49-F238E27FC236}">
                <a16:creationId xmlns:a16="http://schemas.microsoft.com/office/drawing/2014/main" id="{D060B567-EE35-BB44-B2CC-2B8CCE73F89E}"/>
              </a:ext>
            </a:extLst>
          </p:cNvPr>
          <p:cNvSpPr/>
          <p:nvPr/>
        </p:nvSpPr>
        <p:spPr>
          <a:xfrm>
            <a:off x="2875280" y="1982575"/>
            <a:ext cx="1198880" cy="4121656"/>
          </a:xfrm>
          <a:prstGeom prst="roundRect">
            <a:avLst/>
          </a:prstGeom>
          <a:noFill/>
          <a:ln w="63500">
            <a:solidFill>
              <a:srgbClr val="E900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Tree>
    <p:extLst>
      <p:ext uri="{BB962C8B-B14F-4D97-AF65-F5344CB8AC3E}">
        <p14:creationId xmlns:p14="http://schemas.microsoft.com/office/powerpoint/2010/main" val="893970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Grp="1"/>
          </p:cNvSpPr>
          <p:nvPr>
            <p:ph type="title"/>
          </p:nvPr>
        </p:nvSpPr>
        <p:spPr>
          <a:xfrm>
            <a:off x="268874" y="216092"/>
            <a:ext cx="10980000" cy="468000"/>
          </a:xfrm>
        </p:spPr>
        <p:txBody>
          <a:bodyPr/>
          <a:lstStyle/>
          <a:p>
            <a:pPr algn="ctr"/>
            <a:r>
              <a:rPr lang="zh-CN" altLang="en-US" sz="2400" b="1" dirty="0">
                <a:latin typeface="STXinwei" panose="02010800040101010101" pitchFamily="2" charset="-122"/>
                <a:ea typeface="STXinwei" panose="02010800040101010101" pitchFamily="2" charset="-122"/>
              </a:rPr>
              <a:t>系统代数的研究背景与动机 </a:t>
            </a:r>
            <a:r>
              <a:rPr lang="en-US" altLang="zh-CN" sz="2400" b="1" dirty="0">
                <a:latin typeface="STXinwei" panose="02010800040101010101" pitchFamily="2" charset="-122"/>
                <a:ea typeface="STXinwei" panose="02010800040101010101" pitchFamily="2" charset="-122"/>
              </a:rPr>
              <a:t>(</a:t>
            </a:r>
            <a:r>
              <a:rPr lang="en-US" altLang="zh-CN" sz="2400" b="1" dirty="0" err="1">
                <a:latin typeface="STXinwei" panose="02010800040101010101" pitchFamily="2" charset="-122"/>
                <a:ea typeface="STXinwei" panose="02010800040101010101" pitchFamily="2" charset="-122"/>
              </a:rPr>
              <a:t>AoS</a:t>
            </a:r>
            <a:r>
              <a:rPr lang="en-US" altLang="zh-CN" sz="2400" b="1" dirty="0">
                <a:latin typeface="STXinwei" panose="02010800040101010101" pitchFamily="2" charset="-122"/>
                <a:ea typeface="STXinwei" panose="02010800040101010101" pitchFamily="2" charset="-122"/>
              </a:rPr>
              <a:t> Motivation)</a:t>
            </a:r>
            <a:endParaRPr lang="zh-CN" altLang="en-US" sz="2400" b="1" dirty="0">
              <a:latin typeface="STXinwei" panose="02010800040101010101" pitchFamily="2" charset="-122"/>
              <a:ea typeface="STXinwei" panose="02010800040101010101" pitchFamily="2" charset="-122"/>
            </a:endParaRPr>
          </a:p>
        </p:txBody>
      </p:sp>
      <p:sp useBgFill="1">
        <p:nvSpPr>
          <p:cNvPr id="8" name="内容占位符 2"/>
          <p:cNvSpPr txBox="1">
            <a:spLocks/>
          </p:cNvSpPr>
          <p:nvPr/>
        </p:nvSpPr>
        <p:spPr bwMode="auto">
          <a:xfrm>
            <a:off x="539999" y="870048"/>
            <a:ext cx="11137475" cy="1682814"/>
          </a:xfrm>
          <a:prstGeom prst="rect">
            <a:avLst/>
          </a:prstGeom>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386" tIns="45692" rIns="91386" bIns="45692" numCol="1" anchor="t" anchorCtr="0" compatLnSpc="1">
            <a:prstTxWarp prst="textNoShape">
              <a:avLst/>
            </a:prstTxWarp>
          </a:bodyPr>
          <a:lst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a:lstStyle>
          <a:p>
            <a:r>
              <a:rPr lang="en-US" altLang="zh-TW" sz="1800" i="1" dirty="0">
                <a:latin typeface="STXinwei" panose="02010800040101010101" pitchFamily="2" charset="-122"/>
                <a:ea typeface="STXinwei" panose="02010800040101010101" pitchFamily="2" charset="-122"/>
              </a:rPr>
              <a:t>2003</a:t>
            </a:r>
            <a:r>
              <a:rPr lang="zh-TW" altLang="en-US" sz="1800" dirty="0">
                <a:latin typeface="STXinwei" panose="02010800040101010101" pitchFamily="2" charset="-122"/>
                <a:ea typeface="STXinwei" panose="02010800040101010101" pitchFamily="2" charset="-122"/>
              </a:rPr>
              <a:t>年杨利伟的</a:t>
            </a:r>
            <a:r>
              <a:rPr lang="zh-TW" altLang="en-US" sz="1800" dirty="0">
                <a:solidFill>
                  <a:srgbClr val="FF0000"/>
                </a:solidFill>
                <a:latin typeface="STXinwei" panose="02010800040101010101" pitchFamily="2" charset="-122"/>
                <a:ea typeface="STXinwei" panose="02010800040101010101" pitchFamily="2" charset="-122"/>
              </a:rPr>
              <a:t>登天之旅</a:t>
            </a:r>
            <a:r>
              <a:rPr lang="zh-TW" altLang="en-US" sz="1800" dirty="0">
                <a:latin typeface="STXinwei" panose="02010800040101010101" pitchFamily="2" charset="-122"/>
                <a:ea typeface="STXinwei" panose="02010800040101010101" pitchFamily="2" charset="-122"/>
              </a:rPr>
              <a:t>，刺激了美国再度启动载人航天项目的战略需求，</a:t>
            </a:r>
          </a:p>
          <a:p>
            <a:r>
              <a:rPr lang="en-US" sz="1800" i="1" dirty="0">
                <a:latin typeface="STXinwei" panose="02010800040101010101" pitchFamily="2" charset="-122"/>
                <a:ea typeface="STXinwei" panose="02010800040101010101" pitchFamily="2" charset="-122"/>
              </a:rPr>
              <a:t>NASA</a:t>
            </a:r>
            <a:r>
              <a:rPr lang="zh-TW" altLang="en-US" sz="1800" dirty="0">
                <a:latin typeface="STXinwei" panose="02010800040101010101" pitchFamily="2" charset="-122"/>
                <a:ea typeface="STXinwei" panose="02010800040101010101" pitchFamily="2" charset="-122"/>
              </a:rPr>
              <a:t>组织了麻省理工</a:t>
            </a:r>
            <a:r>
              <a:rPr lang="en-US" altLang="zh-TW" sz="1800" dirty="0">
                <a:latin typeface="STXinwei" panose="02010800040101010101" pitchFamily="2" charset="-122"/>
                <a:ea typeface="STXinwei" panose="02010800040101010101" pitchFamily="2" charset="-122"/>
              </a:rPr>
              <a:t>(MIT)</a:t>
            </a:r>
            <a:r>
              <a:rPr lang="zh-TW" altLang="en-US" sz="1800" dirty="0">
                <a:latin typeface="STXinwei" panose="02010800040101010101" pitchFamily="2" charset="-122"/>
                <a:ea typeface="STXinwei" panose="02010800040101010101" pitchFamily="2" charset="-122"/>
              </a:rPr>
              <a:t>与波音公司</a:t>
            </a:r>
            <a:r>
              <a:rPr lang="en-US" altLang="zh-TW" sz="1800" dirty="0">
                <a:latin typeface="STXinwei" panose="02010800040101010101" pitchFamily="2" charset="-122"/>
                <a:ea typeface="STXinwei" panose="02010800040101010101" pitchFamily="2" charset="-122"/>
              </a:rPr>
              <a:t>(Boeing)</a:t>
            </a:r>
            <a:r>
              <a:rPr lang="zh-TW" altLang="en-US" sz="1800" dirty="0">
                <a:latin typeface="STXinwei" panose="02010800040101010101" pitchFamily="2" charset="-122"/>
                <a:ea typeface="STXinwei" panose="02010800040101010101" pitchFamily="2" charset="-122"/>
              </a:rPr>
              <a:t>开始了一个为时六个月的登月方案设计竞赛</a:t>
            </a:r>
          </a:p>
          <a:p>
            <a:r>
              <a:rPr lang="zh-TW" altLang="en-US" sz="1800" dirty="0">
                <a:latin typeface="STXinwei" panose="02010800040101010101" pitchFamily="2" charset="-122"/>
                <a:ea typeface="STXinwei" panose="02010800040101010101" pitchFamily="2" charset="-122"/>
              </a:rPr>
              <a:t>项目价值：美国需要通过</a:t>
            </a:r>
            <a:r>
              <a:rPr lang="zh-TW" altLang="en-US" sz="1800" dirty="0">
                <a:solidFill>
                  <a:srgbClr val="FF0000"/>
                </a:solidFill>
                <a:latin typeface="STXinwei" panose="02010800040101010101" pitchFamily="2" charset="-122"/>
                <a:ea typeface="STXinwei" panose="02010800040101010101" pitchFamily="2" charset="-122"/>
              </a:rPr>
              <a:t>新的载人登天项目</a:t>
            </a:r>
            <a:r>
              <a:rPr lang="zh-TW" altLang="en-US" sz="1800" dirty="0">
                <a:latin typeface="STXinwei" panose="02010800040101010101" pitchFamily="2" charset="-122"/>
                <a:ea typeface="STXinwei" panose="02010800040101010101" pitchFamily="2" charset="-122"/>
              </a:rPr>
              <a:t>证明其在</a:t>
            </a:r>
            <a:r>
              <a:rPr lang="en-US" altLang="zh-CN" sz="1800" dirty="0">
                <a:latin typeface="STXinwei" panose="02010800040101010101" pitchFamily="2" charset="-122"/>
                <a:ea typeface="STXinwei" panose="02010800040101010101" pitchFamily="2" charset="-122"/>
              </a:rPr>
              <a:t>21</a:t>
            </a:r>
            <a:r>
              <a:rPr lang="zh-CN" altLang="en-US" sz="1800" dirty="0">
                <a:latin typeface="STXinwei" panose="02010800040101010101" pitchFamily="2" charset="-122"/>
                <a:ea typeface="STXinwei" panose="02010800040101010101" pitchFamily="2" charset="-122"/>
              </a:rPr>
              <a:t>世纪</a:t>
            </a:r>
            <a:r>
              <a:rPr lang="zh-TW" altLang="en-US" sz="1800" dirty="0">
                <a:latin typeface="STXinwei" panose="02010800040101010101" pitchFamily="2" charset="-122"/>
                <a:ea typeface="STXinwei" panose="02010800040101010101" pitchFamily="2" charset="-122"/>
              </a:rPr>
              <a:t>系统治理与运作能力的领先地位</a:t>
            </a:r>
          </a:p>
        </p:txBody>
      </p:sp>
      <p:sp>
        <p:nvSpPr>
          <p:cNvPr id="5" name="TextBox 4">
            <a:extLst>
              <a:ext uri="{FF2B5EF4-FFF2-40B4-BE49-F238E27FC236}">
                <a16:creationId xmlns:a16="http://schemas.microsoft.com/office/drawing/2014/main" id="{28731525-EACD-0847-BEB2-934F37169668}"/>
              </a:ext>
            </a:extLst>
          </p:cNvPr>
          <p:cNvSpPr txBox="1"/>
          <p:nvPr/>
        </p:nvSpPr>
        <p:spPr>
          <a:xfrm>
            <a:off x="1806852" y="2227302"/>
            <a:ext cx="6882012" cy="461665"/>
          </a:xfrm>
          <a:prstGeom prst="rect">
            <a:avLst/>
          </a:prstGeom>
          <a:noFill/>
        </p:spPr>
        <p:txBody>
          <a:bodyPr wrap="none" rtlCol="0">
            <a:spAutoFit/>
          </a:bodyPr>
          <a:lstStyle/>
          <a:p>
            <a:r>
              <a:rPr lang="en-US" sz="1200" dirty="0">
                <a:latin typeface="STXinwei" panose="02010800040101010101" pitchFamily="2" charset="-122"/>
                <a:ea typeface="STXinwei" panose="02010800040101010101" pitchFamily="2" charset="-122"/>
              </a:rPr>
              <a:t>James, R. Hansen,  Societal impact of Spaceflight,  NASA History Division, 2007</a:t>
            </a:r>
          </a:p>
          <a:p>
            <a:r>
              <a:rPr lang="en-US" sz="1200" dirty="0">
                <a:latin typeface="STXinwei" panose="02010800040101010101" pitchFamily="2" charset="-122"/>
                <a:ea typeface="STXinwei" panose="02010800040101010101" pitchFamily="2" charset="-122"/>
              </a:rPr>
              <a:t>	Chapter 7, (</a:t>
            </a:r>
            <a:r>
              <a:rPr lang="zh-TW" altLang="en-US" sz="1200" dirty="0">
                <a:latin typeface="STXinwei" panose="02010800040101010101" pitchFamily="2" charset="-122"/>
                <a:ea typeface="STXinwei" panose="02010800040101010101" pitchFamily="2" charset="-122"/>
                <a:hlinkClick r:id="rId2"/>
              </a:rPr>
              <a:t>太空人的象征意义：杨利伟作为第一位太空旅行证的的文化、政治重要性</a:t>
            </a:r>
            <a:r>
              <a:rPr lang="en-US" sz="1200" dirty="0">
                <a:latin typeface="STXinwei" panose="02010800040101010101" pitchFamily="2" charset="-122"/>
                <a:ea typeface="STXinwei" panose="02010800040101010101" pitchFamily="2" charset="-122"/>
              </a:rPr>
              <a:t>)</a:t>
            </a:r>
            <a:endParaRPr lang="en-TW" sz="1200" dirty="0">
              <a:latin typeface="STXinwei" panose="02010800040101010101" pitchFamily="2" charset="-122"/>
              <a:ea typeface="STXinwei" panose="02010800040101010101" pitchFamily="2" charset="-122"/>
            </a:endParaRPr>
          </a:p>
        </p:txBody>
      </p:sp>
      <p:pic>
        <p:nvPicPr>
          <p:cNvPr id="6" name="Picture 5">
            <a:hlinkClick r:id="rId3"/>
            <a:extLst>
              <a:ext uri="{FF2B5EF4-FFF2-40B4-BE49-F238E27FC236}">
                <a16:creationId xmlns:a16="http://schemas.microsoft.com/office/drawing/2014/main" id="{05C2CE91-7CFE-054E-A1C7-1D9E55B7DD3D}"/>
              </a:ext>
            </a:extLst>
          </p:cNvPr>
          <p:cNvPicPr>
            <a:picLocks noChangeAspect="1"/>
          </p:cNvPicPr>
          <p:nvPr/>
        </p:nvPicPr>
        <p:blipFill>
          <a:blip r:embed="rId4"/>
          <a:stretch>
            <a:fillRect/>
          </a:stretch>
        </p:blipFill>
        <p:spPr>
          <a:xfrm>
            <a:off x="5896593" y="2948017"/>
            <a:ext cx="5584542" cy="3354453"/>
          </a:xfrm>
          <a:prstGeom prst="rect">
            <a:avLst/>
          </a:prstGeom>
        </p:spPr>
      </p:pic>
      <p:sp>
        <p:nvSpPr>
          <p:cNvPr id="9" name="TextBox 8">
            <a:extLst>
              <a:ext uri="{FF2B5EF4-FFF2-40B4-BE49-F238E27FC236}">
                <a16:creationId xmlns:a16="http://schemas.microsoft.com/office/drawing/2014/main" id="{C3AE5756-7DB4-E748-83DD-0C8C78D0938F}"/>
              </a:ext>
            </a:extLst>
          </p:cNvPr>
          <p:cNvSpPr txBox="1"/>
          <p:nvPr/>
        </p:nvSpPr>
        <p:spPr>
          <a:xfrm>
            <a:off x="6790787" y="6427113"/>
            <a:ext cx="3796154" cy="430887"/>
          </a:xfrm>
          <a:prstGeom prst="rect">
            <a:avLst/>
          </a:prstGeom>
          <a:noFill/>
        </p:spPr>
        <p:txBody>
          <a:bodyPr wrap="square" rtlCol="0">
            <a:spAutoFit/>
          </a:bodyPr>
          <a:lstStyle/>
          <a:p>
            <a:pPr algn="ctr"/>
            <a:r>
              <a:rPr lang="en-US" sz="1050" dirty="0">
                <a:hlinkClick r:id="rId3"/>
              </a:rPr>
              <a:t>Global Times: Story of China's first taikonaut's one day in space lights up internet, highlights country's space advancements</a:t>
            </a:r>
            <a:endParaRPr lang="en-TW" sz="1050" dirty="0"/>
          </a:p>
        </p:txBody>
      </p:sp>
      <p:sp>
        <p:nvSpPr>
          <p:cNvPr id="11" name="TextBox 10">
            <a:extLst>
              <a:ext uri="{FF2B5EF4-FFF2-40B4-BE49-F238E27FC236}">
                <a16:creationId xmlns:a16="http://schemas.microsoft.com/office/drawing/2014/main" id="{44C5F611-F1DA-8645-8A85-C68DE724F8C1}"/>
              </a:ext>
            </a:extLst>
          </p:cNvPr>
          <p:cNvSpPr txBox="1"/>
          <p:nvPr/>
        </p:nvSpPr>
        <p:spPr>
          <a:xfrm>
            <a:off x="1226118" y="6326213"/>
            <a:ext cx="2993986" cy="577081"/>
          </a:xfrm>
          <a:prstGeom prst="rect">
            <a:avLst/>
          </a:prstGeom>
          <a:noFill/>
        </p:spPr>
        <p:txBody>
          <a:bodyPr wrap="square" rtlCol="0">
            <a:spAutoFit/>
          </a:bodyPr>
          <a:lstStyle/>
          <a:p>
            <a:pPr algn="ctr"/>
            <a:r>
              <a:rPr lang="en-US" sz="1050" dirty="0" err="1">
                <a:latin typeface="STXinwei" panose="02010800040101010101" pitchFamily="2" charset="-122"/>
                <a:ea typeface="STXinwei" panose="02010800040101010101" pitchFamily="2" charset="-122"/>
              </a:rPr>
              <a:t>肯尼迪总统</a:t>
            </a:r>
            <a:r>
              <a:rPr lang="zh-CN" altLang="en-US" sz="1050" dirty="0">
                <a:latin typeface="STXinwei" panose="02010800040101010101" pitchFamily="2" charset="-122"/>
                <a:ea typeface="STXinwei" panose="02010800040101010101" pitchFamily="2" charset="-122"/>
              </a:rPr>
              <a:t>与</a:t>
            </a:r>
            <a:r>
              <a:rPr lang="en-US" altLang="zh-CN" sz="1050" dirty="0">
                <a:latin typeface="STXinwei" panose="02010800040101010101" pitchFamily="2" charset="-122"/>
                <a:ea typeface="STXinwei" panose="02010800040101010101" pitchFamily="2" charset="-122"/>
              </a:rPr>
              <a:t>von Braun </a:t>
            </a:r>
          </a:p>
          <a:p>
            <a:pPr algn="ctr"/>
            <a:r>
              <a:rPr lang="zh-CN" altLang="en-US" sz="1050" dirty="0">
                <a:latin typeface="STXinwei" panose="02010800040101010101" pitchFamily="2" charset="-122"/>
                <a:ea typeface="STXinwei" panose="02010800040101010101" pitchFamily="2" charset="-122"/>
              </a:rPr>
              <a:t>和 </a:t>
            </a:r>
            <a:r>
              <a:rPr lang="en-US" altLang="zh-CN" sz="1050" dirty="0">
                <a:latin typeface="STXinwei" panose="02010800040101010101" pitchFamily="2" charset="-122"/>
                <a:ea typeface="STXinwei" panose="02010800040101010101" pitchFamily="2" charset="-122"/>
              </a:rPr>
              <a:t>Bob Seamans</a:t>
            </a:r>
            <a:r>
              <a:rPr lang="zh-CN" altLang="en-US" sz="1050" dirty="0">
                <a:latin typeface="STXinwei" panose="02010800040101010101" pitchFamily="2" charset="-122"/>
                <a:ea typeface="STXinwei" panose="02010800040101010101" pitchFamily="2" charset="-122"/>
              </a:rPr>
              <a:t>博士（</a:t>
            </a:r>
            <a:r>
              <a:rPr lang="en-US" altLang="zh-CN" sz="1050" dirty="0">
                <a:latin typeface="STXinwei" panose="02010800040101010101" pitchFamily="2" charset="-122"/>
                <a:ea typeface="STXinwei" panose="02010800040101010101" pitchFamily="2" charset="-122"/>
              </a:rPr>
              <a:t>NASA </a:t>
            </a:r>
            <a:r>
              <a:rPr lang="zh-CN" altLang="en-US" sz="1050" dirty="0">
                <a:latin typeface="STXinwei" panose="02010800040101010101" pitchFamily="2" charset="-122"/>
                <a:ea typeface="STXinwei" panose="02010800040101010101" pitchFamily="2" charset="-122"/>
              </a:rPr>
              <a:t>当时的技术总监）在登月项目早期的沟通</a:t>
            </a:r>
            <a:endParaRPr lang="en-TW" sz="1050" dirty="0">
              <a:latin typeface="STXinwei" panose="02010800040101010101" pitchFamily="2" charset="-122"/>
              <a:ea typeface="STXinwei" panose="02010800040101010101" pitchFamily="2" charset="-122"/>
            </a:endParaRPr>
          </a:p>
        </p:txBody>
      </p:sp>
      <p:grpSp>
        <p:nvGrpSpPr>
          <p:cNvPr id="4" name="Group 3">
            <a:extLst>
              <a:ext uri="{FF2B5EF4-FFF2-40B4-BE49-F238E27FC236}">
                <a16:creationId xmlns:a16="http://schemas.microsoft.com/office/drawing/2014/main" id="{952526CE-ADCD-CD44-AA3E-8CF1F8A735E5}"/>
              </a:ext>
            </a:extLst>
          </p:cNvPr>
          <p:cNvGrpSpPr/>
          <p:nvPr/>
        </p:nvGrpSpPr>
        <p:grpSpPr>
          <a:xfrm>
            <a:off x="539999" y="2824332"/>
            <a:ext cx="4366224" cy="3450335"/>
            <a:chOff x="6505752" y="2738818"/>
            <a:chExt cx="4366224" cy="3450335"/>
          </a:xfrm>
        </p:grpSpPr>
        <p:pic>
          <p:nvPicPr>
            <p:cNvPr id="2050" name="Picture 2">
              <a:hlinkClick r:id="rId5"/>
              <a:extLst>
                <a:ext uri="{FF2B5EF4-FFF2-40B4-BE49-F238E27FC236}">
                  <a16:creationId xmlns:a16="http://schemas.microsoft.com/office/drawing/2014/main" id="{BE98683C-529F-3142-8641-3E5361112DFE}"/>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6505752" y="2834700"/>
              <a:ext cx="4366224" cy="3354453"/>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BAEFE2D3-541E-5E43-87EC-881C7B542EBE}"/>
                </a:ext>
              </a:extLst>
            </p:cNvPr>
            <p:cNvSpPr txBox="1"/>
            <p:nvPr/>
          </p:nvSpPr>
          <p:spPr>
            <a:xfrm>
              <a:off x="9387068" y="2738818"/>
              <a:ext cx="1107996" cy="369332"/>
            </a:xfrm>
            <a:prstGeom prst="rect">
              <a:avLst/>
            </a:prstGeom>
            <a:noFill/>
          </p:spPr>
          <p:txBody>
            <a:bodyPr wrap="none" rtlCol="0">
              <a:spAutoFit/>
            </a:bodyPr>
            <a:lstStyle/>
            <a:p>
              <a:r>
                <a:rPr lang="zh-TW" altLang="en-US" dirty="0">
                  <a:solidFill>
                    <a:srgbClr val="FF0000"/>
                  </a:solidFill>
                  <a:latin typeface="STXinwei" panose="02010800040101010101" pitchFamily="2" charset="-122"/>
                  <a:ea typeface="STXinwei" panose="02010800040101010101" pitchFamily="2" charset="-122"/>
                </a:rPr>
                <a:t>登天之指</a:t>
              </a:r>
              <a:endParaRPr lang="en-TW" dirty="0"/>
            </a:p>
          </p:txBody>
        </p:sp>
      </p:grpSp>
      <p:sp>
        <p:nvSpPr>
          <p:cNvPr id="12" name="TextBox 11">
            <a:extLst>
              <a:ext uri="{FF2B5EF4-FFF2-40B4-BE49-F238E27FC236}">
                <a16:creationId xmlns:a16="http://schemas.microsoft.com/office/drawing/2014/main" id="{F2C2957A-9D7E-D54D-97D5-F13953E25726}"/>
              </a:ext>
            </a:extLst>
          </p:cNvPr>
          <p:cNvSpPr txBox="1"/>
          <p:nvPr/>
        </p:nvSpPr>
        <p:spPr>
          <a:xfrm>
            <a:off x="9580975" y="4018454"/>
            <a:ext cx="1107996" cy="369332"/>
          </a:xfrm>
          <a:prstGeom prst="rect">
            <a:avLst/>
          </a:prstGeom>
          <a:noFill/>
        </p:spPr>
        <p:txBody>
          <a:bodyPr wrap="none" rtlCol="0">
            <a:spAutoFit/>
          </a:bodyPr>
          <a:lstStyle/>
          <a:p>
            <a:r>
              <a:rPr lang="zh-TW" altLang="en-US" dirty="0">
                <a:solidFill>
                  <a:srgbClr val="FF0000"/>
                </a:solidFill>
                <a:latin typeface="STXinwei" panose="02010800040101010101" pitchFamily="2" charset="-122"/>
                <a:ea typeface="STXinwei" panose="02010800040101010101" pitchFamily="2" charset="-122"/>
              </a:rPr>
              <a:t>登天之指</a:t>
            </a:r>
            <a:endParaRPr lang="en-TW" dirty="0"/>
          </a:p>
        </p:txBody>
      </p:sp>
    </p:spTree>
    <p:extLst>
      <p:ext uri="{BB962C8B-B14F-4D97-AF65-F5344CB8AC3E}">
        <p14:creationId xmlns:p14="http://schemas.microsoft.com/office/powerpoint/2010/main" val="28932545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Grp="1"/>
          </p:cNvSpPr>
          <p:nvPr>
            <p:ph type="title"/>
          </p:nvPr>
        </p:nvSpPr>
        <p:spPr>
          <a:xfrm>
            <a:off x="268874" y="216092"/>
            <a:ext cx="10980000" cy="468000"/>
          </a:xfrm>
        </p:spPr>
        <p:txBody>
          <a:bodyPr/>
          <a:lstStyle/>
          <a:p>
            <a:pPr algn="ctr"/>
            <a:r>
              <a:rPr lang="zh-CN" altLang="en-US" sz="2400" b="1" dirty="0">
                <a:latin typeface="STXinwei" panose="02010800040101010101" pitchFamily="2" charset="-122"/>
                <a:ea typeface="STXinwei" panose="02010800040101010101" pitchFamily="2" charset="-122"/>
              </a:rPr>
              <a:t>系统代数的研究内容 </a:t>
            </a:r>
            <a:r>
              <a:rPr lang="en-US" altLang="zh-CN" sz="2400" b="1" dirty="0">
                <a:latin typeface="STXinwei" panose="02010800040101010101" pitchFamily="2" charset="-122"/>
                <a:ea typeface="STXinwei" panose="02010800040101010101" pitchFamily="2" charset="-122"/>
              </a:rPr>
              <a:t>(</a:t>
            </a:r>
            <a:r>
              <a:rPr lang="en-US" altLang="zh-CN" sz="2400" b="1" dirty="0" err="1">
                <a:latin typeface="STXinwei" panose="02010800040101010101" pitchFamily="2" charset="-122"/>
                <a:ea typeface="STXinwei" panose="02010800040101010101" pitchFamily="2" charset="-122"/>
              </a:rPr>
              <a:t>AoS</a:t>
            </a:r>
            <a:r>
              <a:rPr lang="en-US" altLang="zh-CN" sz="2400" b="1" dirty="0">
                <a:latin typeface="STXinwei" panose="02010800040101010101" pitchFamily="2" charset="-122"/>
                <a:ea typeface="STXinwei" panose="02010800040101010101" pitchFamily="2" charset="-122"/>
              </a:rPr>
              <a:t> Motivation)</a:t>
            </a:r>
            <a:endParaRPr lang="zh-CN" altLang="en-US" sz="2400" b="1" dirty="0">
              <a:latin typeface="STXinwei" panose="02010800040101010101" pitchFamily="2" charset="-122"/>
              <a:ea typeface="STXinwei" panose="02010800040101010101" pitchFamily="2" charset="-122"/>
            </a:endParaRPr>
          </a:p>
        </p:txBody>
      </p:sp>
      <p:sp>
        <p:nvSpPr>
          <p:cNvPr id="8" name="内容占位符 2"/>
          <p:cNvSpPr txBox="1">
            <a:spLocks/>
          </p:cNvSpPr>
          <p:nvPr/>
        </p:nvSpPr>
        <p:spPr bwMode="auto">
          <a:xfrm>
            <a:off x="539999" y="1097456"/>
            <a:ext cx="6481496" cy="2309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386" tIns="45692" rIns="91386" bIns="45692" numCol="1" anchor="t" anchorCtr="0" compatLnSpc="1">
            <a:prstTxWarp prst="textNoShape">
              <a:avLst/>
            </a:prstTxWarp>
          </a:bodyPr>
          <a:lst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a:lstStyle>
          <a:p>
            <a:r>
              <a:rPr lang="zh-CN" altLang="en-US" sz="2400" kern="0" dirty="0">
                <a:solidFill>
                  <a:schemeClr val="tx1"/>
                </a:solidFill>
                <a:latin typeface="STXinwei" panose="02010800040101010101" pitchFamily="2" charset="-122"/>
                <a:ea typeface="STXinwei" panose="02010800040101010101" pitchFamily="2" charset="-122"/>
              </a:rPr>
              <a:t>系统工程的挑战：</a:t>
            </a:r>
            <a:endParaRPr lang="en-US" altLang="zh-CN" sz="2400" kern="0" dirty="0">
              <a:solidFill>
                <a:schemeClr val="tx1"/>
              </a:solidFill>
              <a:latin typeface="STXinwei" panose="02010800040101010101" pitchFamily="2" charset="-122"/>
              <a:ea typeface="STXinwei" panose="02010800040101010101" pitchFamily="2" charset="-122"/>
            </a:endParaRPr>
          </a:p>
          <a:p>
            <a:pPr lvl="1"/>
            <a:r>
              <a:rPr lang="zh-CN" altLang="en-US" sz="2400" kern="0" dirty="0">
                <a:latin typeface="STXinwei" panose="02010800040101010101" pitchFamily="2" charset="-122"/>
                <a:ea typeface="STXinwei" panose="02010800040101010101" pitchFamily="2" charset="-122"/>
              </a:rPr>
              <a:t>决策难：跨领域的知识管理与决策博弈</a:t>
            </a:r>
            <a:endParaRPr lang="en-US" altLang="zh-CN" sz="2400" kern="0" dirty="0">
              <a:latin typeface="STXinwei" panose="02010800040101010101" pitchFamily="2" charset="-122"/>
              <a:ea typeface="STXinwei" panose="02010800040101010101" pitchFamily="2" charset="-122"/>
            </a:endParaRPr>
          </a:p>
          <a:p>
            <a:pPr lvl="1"/>
            <a:r>
              <a:rPr lang="zh-CN" altLang="en-US" sz="2400" kern="0" dirty="0">
                <a:latin typeface="STXinwei" panose="02010800040101010101" pitchFamily="2" charset="-122"/>
                <a:ea typeface="STXinwei" panose="02010800040101010101" pitchFamily="2" charset="-122"/>
              </a:rPr>
              <a:t>精度差：模型的复杂度过高或不足</a:t>
            </a:r>
            <a:endParaRPr lang="en-US" altLang="zh-CN" sz="2400" kern="0" dirty="0">
              <a:latin typeface="STXinwei" panose="02010800040101010101" pitchFamily="2" charset="-122"/>
              <a:ea typeface="STXinwei" panose="02010800040101010101" pitchFamily="2" charset="-122"/>
            </a:endParaRPr>
          </a:p>
          <a:p>
            <a:pPr lvl="1"/>
            <a:r>
              <a:rPr lang="zh-CN" altLang="en-US" sz="2400" kern="0" dirty="0">
                <a:latin typeface="STXinwei" panose="02010800040101010101" pitchFamily="2" charset="-122"/>
                <a:ea typeface="STXinwei" panose="02010800040101010101" pitchFamily="2" charset="-122"/>
              </a:rPr>
              <a:t>定调早：过早限定假设，屏蔽后发机会</a:t>
            </a:r>
            <a:endParaRPr lang="en-US" altLang="zh-CN" sz="2400" kern="0" dirty="0">
              <a:latin typeface="STXinwei" panose="02010800040101010101" pitchFamily="2" charset="-122"/>
              <a:ea typeface="STXinwei" panose="02010800040101010101" pitchFamily="2" charset="-122"/>
            </a:endParaRPr>
          </a:p>
        </p:txBody>
      </p:sp>
      <p:pic>
        <p:nvPicPr>
          <p:cNvPr id="1026" name="Picture 2" descr="Project Apollo the Tough Decisions: Monographs in Aerospace History Number  37: Seamans Jr., Robert C: 9781470032937: Amazon.com: Books">
            <a:extLst>
              <a:ext uri="{FF2B5EF4-FFF2-40B4-BE49-F238E27FC236}">
                <a16:creationId xmlns:a16="http://schemas.microsoft.com/office/drawing/2014/main" id="{87AB5BF8-B105-7945-A7AA-C35468A2CA1C}"/>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7186456" y="934720"/>
            <a:ext cx="4062418" cy="52622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ECC25539-97F8-BE41-AF85-E877E8236FE4}"/>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304892" y="3451479"/>
            <a:ext cx="4973561" cy="3242152"/>
          </a:xfrm>
          <a:prstGeom prst="rect">
            <a:avLst/>
          </a:prstGeom>
        </p:spPr>
      </p:pic>
      <p:pic>
        <p:nvPicPr>
          <p:cNvPr id="6" name="Picture 5">
            <a:extLst>
              <a:ext uri="{FF2B5EF4-FFF2-40B4-BE49-F238E27FC236}">
                <a16:creationId xmlns:a16="http://schemas.microsoft.com/office/drawing/2014/main" id="{B2857201-293D-3B4C-B1E6-EA3A46B366DB}"/>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9729926" y="3660111"/>
            <a:ext cx="2178629" cy="3033519"/>
          </a:xfrm>
          <a:prstGeom prst="rect">
            <a:avLst/>
          </a:prstGeom>
          <a:ln w="25400">
            <a:solidFill>
              <a:schemeClr val="accent1">
                <a:shade val="50000"/>
              </a:schemeClr>
            </a:solidFill>
          </a:ln>
        </p:spPr>
      </p:pic>
    </p:spTree>
    <p:extLst>
      <p:ext uri="{BB962C8B-B14F-4D97-AF65-F5344CB8AC3E}">
        <p14:creationId xmlns:p14="http://schemas.microsoft.com/office/powerpoint/2010/main" val="26549008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2" name="Picture 8" descr="Chariots For Apollo, ch3-2">
            <a:hlinkClick r:id="rId3"/>
            <a:extLst>
              <a:ext uri="{FF2B5EF4-FFF2-40B4-BE49-F238E27FC236}">
                <a16:creationId xmlns:a16="http://schemas.microsoft.com/office/drawing/2014/main" id="{6D306810-7639-FD46-A766-46EC82702DD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1796" y="1229007"/>
            <a:ext cx="3215125" cy="2203916"/>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1">
            <a:extLst>
              <a:ext uri="{FF2B5EF4-FFF2-40B4-BE49-F238E27FC236}">
                <a16:creationId xmlns:a16="http://schemas.microsoft.com/office/drawing/2014/main" id="{C956818E-F731-844E-BCEC-B898FEEDAB47}"/>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t="9742" b="7552"/>
          <a:stretch/>
        </p:blipFill>
        <p:spPr>
          <a:xfrm>
            <a:off x="7687685" y="1149759"/>
            <a:ext cx="4451006" cy="2399755"/>
          </a:xfrm>
          <a:prstGeom prst="rect">
            <a:avLst/>
          </a:prstGeom>
        </p:spPr>
      </p:pic>
      <p:sp>
        <p:nvSpPr>
          <p:cNvPr id="3" name="标题 1"/>
          <p:cNvSpPr>
            <a:spLocks noGrp="1"/>
          </p:cNvSpPr>
          <p:nvPr>
            <p:ph type="title"/>
          </p:nvPr>
        </p:nvSpPr>
        <p:spPr>
          <a:xfrm>
            <a:off x="268874" y="216092"/>
            <a:ext cx="10980000" cy="468000"/>
          </a:xfrm>
        </p:spPr>
        <p:txBody>
          <a:bodyPr/>
          <a:lstStyle/>
          <a:p>
            <a:pPr algn="ctr"/>
            <a:r>
              <a:rPr lang="zh-CN" altLang="en-US" sz="2400" b="1" dirty="0">
                <a:latin typeface="STXinwei" panose="02010800040101010101" pitchFamily="2" charset="-122"/>
                <a:ea typeface="STXinwei" panose="02010800040101010101" pitchFamily="2" charset="-122"/>
              </a:rPr>
              <a:t>跨领域与多尺度的</a:t>
            </a:r>
            <a:r>
              <a:rPr lang="zh-CN" altLang="en-TW" sz="2400" b="1" dirty="0">
                <a:latin typeface="STXinwei" panose="02010800040101010101" pitchFamily="2" charset="-122"/>
                <a:ea typeface="STXinwei" panose="02010800040101010101" pitchFamily="2" charset="-122"/>
              </a:rPr>
              <a:t>决策</a:t>
            </a:r>
            <a:r>
              <a:rPr lang="zh-CN" altLang="en-US" sz="2400" b="1" dirty="0">
                <a:latin typeface="STXinwei" panose="02010800040101010101" pitchFamily="2" charset="-122"/>
                <a:ea typeface="STXinwei" panose="02010800040101010101" pitchFamily="2" charset="-122"/>
              </a:rPr>
              <a:t>博弈</a:t>
            </a:r>
          </a:p>
        </p:txBody>
      </p:sp>
      <p:pic>
        <p:nvPicPr>
          <p:cNvPr id="2" name="Picture 2" descr="Hugh Dryden, James Webb, and Robert Seamans">
            <a:hlinkClick r:id="rId6"/>
            <a:extLst>
              <a:ext uri="{FF2B5EF4-FFF2-40B4-BE49-F238E27FC236}">
                <a16:creationId xmlns:a16="http://schemas.microsoft.com/office/drawing/2014/main" id="{010939B7-22C6-994E-9771-CE826FD407B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87684" y="3977838"/>
            <a:ext cx="2971800" cy="24765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a:hlinkClick r:id="rId8"/>
            <a:extLst>
              <a:ext uri="{FF2B5EF4-FFF2-40B4-BE49-F238E27FC236}">
                <a16:creationId xmlns:a16="http://schemas.microsoft.com/office/drawing/2014/main" id="{75B81C38-E2FB-2B4B-80B5-CD488A27E214}"/>
              </a:ext>
            </a:extLst>
          </p:cNvPr>
          <p:cNvPicPr>
            <a:picLocks noChangeAspect="1" noChangeArrowheads="1"/>
          </p:cNvPicPr>
          <p:nvPr/>
        </p:nvPicPr>
        <p:blipFill>
          <a:blip r:embed="rId9" cstate="print">
            <a:extLst>
              <a:ext uri="{28A0092B-C50C-407E-A947-70E740481C1C}">
                <a14:useLocalDpi xmlns:a14="http://schemas.microsoft.com/office/drawing/2010/main"/>
              </a:ext>
            </a:extLst>
          </a:blip>
          <a:srcRect/>
          <a:stretch>
            <a:fillRect/>
          </a:stretch>
        </p:blipFill>
        <p:spPr bwMode="auto">
          <a:xfrm>
            <a:off x="1537279" y="3977839"/>
            <a:ext cx="3223461" cy="247649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94628D5-BA72-3545-BA7E-A6530D744129}"/>
              </a:ext>
            </a:extLst>
          </p:cNvPr>
          <p:cNvSpPr txBox="1"/>
          <p:nvPr/>
        </p:nvSpPr>
        <p:spPr>
          <a:xfrm>
            <a:off x="8261219" y="6460145"/>
            <a:ext cx="1824730" cy="369332"/>
          </a:xfrm>
          <a:prstGeom prst="rect">
            <a:avLst/>
          </a:prstGeom>
          <a:noFill/>
        </p:spPr>
        <p:txBody>
          <a:bodyPr wrap="none" rtlCol="0">
            <a:spAutoFit/>
          </a:bodyPr>
          <a:lstStyle/>
          <a:p>
            <a:r>
              <a:rPr lang="en-US" dirty="0">
                <a:hlinkClick r:id="rId6"/>
              </a:rPr>
              <a:t>NASA History Site</a:t>
            </a:r>
            <a:endParaRPr lang="en-TW" dirty="0"/>
          </a:p>
        </p:txBody>
      </p:sp>
      <p:sp>
        <p:nvSpPr>
          <p:cNvPr id="13" name="TextBox 12">
            <a:extLst>
              <a:ext uri="{FF2B5EF4-FFF2-40B4-BE49-F238E27FC236}">
                <a16:creationId xmlns:a16="http://schemas.microsoft.com/office/drawing/2014/main" id="{A714ED5C-6653-8346-94D5-238BE2E397D9}"/>
              </a:ext>
            </a:extLst>
          </p:cNvPr>
          <p:cNvSpPr txBox="1"/>
          <p:nvPr/>
        </p:nvSpPr>
        <p:spPr>
          <a:xfrm>
            <a:off x="4456745" y="3295598"/>
            <a:ext cx="3283271" cy="253916"/>
          </a:xfrm>
          <a:prstGeom prst="rect">
            <a:avLst/>
          </a:prstGeom>
          <a:noFill/>
        </p:spPr>
        <p:txBody>
          <a:bodyPr wrap="none" rtlCol="0">
            <a:spAutoFit/>
          </a:bodyPr>
          <a:lstStyle/>
          <a:p>
            <a:pPr algn="ctr"/>
            <a:r>
              <a:rPr lang="en-US" sz="1050" b="1" dirty="0">
                <a:hlinkClick r:id="rId10"/>
              </a:rPr>
              <a:t>President Kennedy Challenges NASA to Go to the Moon</a:t>
            </a:r>
            <a:endParaRPr lang="en-US" sz="1050" b="1" dirty="0"/>
          </a:p>
        </p:txBody>
      </p:sp>
      <p:cxnSp>
        <p:nvCxnSpPr>
          <p:cNvPr id="23" name="Straight Connector 22">
            <a:extLst>
              <a:ext uri="{FF2B5EF4-FFF2-40B4-BE49-F238E27FC236}">
                <a16:creationId xmlns:a16="http://schemas.microsoft.com/office/drawing/2014/main" id="{563F703E-E2CA-C447-BFBE-559CE4AA44F7}"/>
              </a:ext>
            </a:extLst>
          </p:cNvPr>
          <p:cNvCxnSpPr>
            <a:cxnSpLocks/>
          </p:cNvCxnSpPr>
          <p:nvPr/>
        </p:nvCxnSpPr>
        <p:spPr>
          <a:xfrm>
            <a:off x="10515733" y="684092"/>
            <a:ext cx="0" cy="2446322"/>
          </a:xfrm>
          <a:prstGeom prst="line">
            <a:avLst/>
          </a:prstGeom>
          <a:ln w="6350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ECF21AF8-0D66-804A-B265-7879330BFC72}"/>
              </a:ext>
            </a:extLst>
          </p:cNvPr>
          <p:cNvCxnSpPr>
            <a:cxnSpLocks/>
          </p:cNvCxnSpPr>
          <p:nvPr/>
        </p:nvCxnSpPr>
        <p:spPr>
          <a:xfrm>
            <a:off x="10062717" y="762000"/>
            <a:ext cx="453016" cy="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内容占位符 2">
            <a:extLst>
              <a:ext uri="{FF2B5EF4-FFF2-40B4-BE49-F238E27FC236}">
                <a16:creationId xmlns:a16="http://schemas.microsoft.com/office/drawing/2014/main" id="{3904CC7F-6EFB-634E-9653-118D28846F60}"/>
              </a:ext>
            </a:extLst>
          </p:cNvPr>
          <p:cNvSpPr txBox="1">
            <a:spLocks/>
          </p:cNvSpPr>
          <p:nvPr/>
        </p:nvSpPr>
        <p:spPr bwMode="auto">
          <a:xfrm>
            <a:off x="7740016" y="184236"/>
            <a:ext cx="2973587" cy="900688"/>
          </a:xfrm>
          <a:prstGeom prst="rect">
            <a:avLst/>
          </a:prstGeom>
          <a:noFill/>
          <a:ln>
            <a:noFill/>
          </a:ln>
        </p:spPr>
        <p:txBody>
          <a:bodyPr vert="horz" wrap="square" lIns="91386" tIns="45692" rIns="91386" bIns="45692" numCol="1" anchor="t" anchorCtr="0" compatLnSpc="1">
            <a:prstTxWarp prst="textNoShape">
              <a:avLst/>
            </a:prstTxWarp>
          </a:bodyPr>
          <a:lst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a:lstStyle>
          <a:p>
            <a:pPr marL="0" indent="0">
              <a:buNone/>
            </a:pPr>
            <a:r>
              <a:rPr lang="en-US" altLang="zh-CN" sz="1800" dirty="0">
                <a:latin typeface="STXinwei" panose="02010800040101010101" pitchFamily="2" charset="-122"/>
                <a:ea typeface="STXinwei" panose="02010800040101010101" pitchFamily="2" charset="-122"/>
              </a:rPr>
              <a:t>1970</a:t>
            </a:r>
            <a:r>
              <a:rPr lang="zh-CN" altLang="en-US" sz="1800" dirty="0">
                <a:latin typeface="STXinwei" panose="02010800040101010101" pitchFamily="2" charset="-122"/>
                <a:ea typeface="STXinwei" panose="02010800040101010101" pitchFamily="2" charset="-122"/>
              </a:rPr>
              <a:t>年前，将载人飞船送到月球并安全回到地球</a:t>
            </a:r>
            <a:endParaRPr lang="zh-TW" altLang="en-US" sz="1800" dirty="0">
              <a:latin typeface="STXinwei" panose="02010800040101010101" pitchFamily="2" charset="-122"/>
              <a:ea typeface="STXinwei" panose="02010800040101010101" pitchFamily="2" charset="-122"/>
            </a:endParaRPr>
          </a:p>
        </p:txBody>
      </p:sp>
      <p:sp>
        <p:nvSpPr>
          <p:cNvPr id="27" name="Right Arrow 26">
            <a:extLst>
              <a:ext uri="{FF2B5EF4-FFF2-40B4-BE49-F238E27FC236}">
                <a16:creationId xmlns:a16="http://schemas.microsoft.com/office/drawing/2014/main" id="{CE5B4585-6B85-7544-86BD-0F9B70724EC6}"/>
              </a:ext>
            </a:extLst>
          </p:cNvPr>
          <p:cNvSpPr/>
          <p:nvPr/>
        </p:nvSpPr>
        <p:spPr>
          <a:xfrm rot="3012855">
            <a:off x="6753186" y="2297540"/>
            <a:ext cx="3016066" cy="907914"/>
          </a:xfrm>
          <a:prstGeom prst="rightArrow">
            <a:avLst/>
          </a:prstGeom>
          <a:solidFill>
            <a:schemeClr val="accent3">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latin typeface="STXinwei" panose="02010800040101010101" pitchFamily="2" charset="-122"/>
                <a:ea typeface="STXinwei" panose="02010800040101010101" pitchFamily="2" charset="-122"/>
              </a:rPr>
              <a:t>财务与行政支撑</a:t>
            </a:r>
          </a:p>
        </p:txBody>
      </p:sp>
      <p:sp>
        <p:nvSpPr>
          <p:cNvPr id="29" name="Left-Right Arrow 28">
            <a:extLst>
              <a:ext uri="{FF2B5EF4-FFF2-40B4-BE49-F238E27FC236}">
                <a16:creationId xmlns:a16="http://schemas.microsoft.com/office/drawing/2014/main" id="{5D60B39C-8E42-2E4D-98AE-F324032A1EDC}"/>
              </a:ext>
            </a:extLst>
          </p:cNvPr>
          <p:cNvSpPr/>
          <p:nvPr/>
        </p:nvSpPr>
        <p:spPr>
          <a:xfrm>
            <a:off x="4760740" y="4785824"/>
            <a:ext cx="2926944" cy="952500"/>
          </a:xfrm>
          <a:prstGeom prst="leftRightArrow">
            <a:avLst/>
          </a:prstGeom>
          <a:solidFill>
            <a:schemeClr val="bg2">
              <a:alpha val="50000"/>
            </a:scheme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latin typeface="STXinwei" panose="02010800040101010101" pitchFamily="2" charset="-122"/>
                <a:ea typeface="STXinwei" panose="02010800040101010101" pitchFamily="2" charset="-122"/>
              </a:rPr>
              <a:t>横向协调与部门博弈</a:t>
            </a:r>
          </a:p>
        </p:txBody>
      </p:sp>
      <p:sp>
        <p:nvSpPr>
          <p:cNvPr id="30" name="Left Arrow 29">
            <a:extLst>
              <a:ext uri="{FF2B5EF4-FFF2-40B4-BE49-F238E27FC236}">
                <a16:creationId xmlns:a16="http://schemas.microsoft.com/office/drawing/2014/main" id="{F8AE254A-C19F-B342-9E32-B95F484BDFB8}"/>
              </a:ext>
            </a:extLst>
          </p:cNvPr>
          <p:cNvSpPr/>
          <p:nvPr/>
        </p:nvSpPr>
        <p:spPr>
          <a:xfrm rot="18461999">
            <a:off x="2488083" y="2331044"/>
            <a:ext cx="2983011" cy="855924"/>
          </a:xfrm>
          <a:prstGeom prst="leftArrow">
            <a:avLst/>
          </a:prstGeom>
          <a:solidFill>
            <a:schemeClr val="bg2">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latin typeface="STXinwei" panose="02010800040101010101" pitchFamily="2" charset="-122"/>
                <a:ea typeface="STXinwei" panose="02010800040101010101" pitchFamily="2" charset="-122"/>
              </a:rPr>
              <a:t>技术方案与实现</a:t>
            </a:r>
          </a:p>
        </p:txBody>
      </p:sp>
      <p:pic>
        <p:nvPicPr>
          <p:cNvPr id="1028" name="Picture 4" descr="Presidential Pronouncements on Space: Some 50th Anniversary Thoughts |  Daily Planet | Air &amp;amp; Space Magazine">
            <a:hlinkClick r:id="rId10"/>
            <a:extLst>
              <a:ext uri="{FF2B5EF4-FFF2-40B4-BE49-F238E27FC236}">
                <a16:creationId xmlns:a16="http://schemas.microsoft.com/office/drawing/2014/main" id="{B231A317-1906-B049-A755-246375EAE0CF}"/>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705725" y="717170"/>
            <a:ext cx="2785312" cy="2479404"/>
          </a:xfrm>
          <a:prstGeom prst="rect">
            <a:avLst/>
          </a:prstGeom>
          <a:noFill/>
          <a:extLst>
            <a:ext uri="{909E8E84-426E-40DD-AFC4-6F175D3DCCD1}">
              <a14:hiddenFill xmlns:a14="http://schemas.microsoft.com/office/drawing/2010/main">
                <a:solidFill>
                  <a:srgbClr val="FFFFFF"/>
                </a:solidFill>
              </a14:hiddenFill>
            </a:ext>
          </a:extLst>
        </p:spPr>
      </p:pic>
      <p:sp>
        <p:nvSpPr>
          <p:cNvPr id="34" name="TextBox 33">
            <a:extLst>
              <a:ext uri="{FF2B5EF4-FFF2-40B4-BE49-F238E27FC236}">
                <a16:creationId xmlns:a16="http://schemas.microsoft.com/office/drawing/2014/main" id="{5D9FFC16-CBD0-5248-8A53-E025D3B1EEA2}"/>
              </a:ext>
            </a:extLst>
          </p:cNvPr>
          <p:cNvSpPr txBox="1"/>
          <p:nvPr/>
        </p:nvSpPr>
        <p:spPr>
          <a:xfrm>
            <a:off x="2110814" y="6454338"/>
            <a:ext cx="1824730" cy="369332"/>
          </a:xfrm>
          <a:prstGeom prst="rect">
            <a:avLst/>
          </a:prstGeom>
          <a:noFill/>
        </p:spPr>
        <p:txBody>
          <a:bodyPr wrap="none" rtlCol="0">
            <a:spAutoFit/>
          </a:bodyPr>
          <a:lstStyle/>
          <a:p>
            <a:r>
              <a:rPr lang="en-US" dirty="0">
                <a:hlinkClick r:id="rId6"/>
              </a:rPr>
              <a:t>NASA History Site</a:t>
            </a:r>
            <a:endParaRPr lang="en-TW" dirty="0"/>
          </a:p>
        </p:txBody>
      </p:sp>
      <p:sp>
        <p:nvSpPr>
          <p:cNvPr id="37" name="内容占位符 2">
            <a:extLst>
              <a:ext uri="{FF2B5EF4-FFF2-40B4-BE49-F238E27FC236}">
                <a16:creationId xmlns:a16="http://schemas.microsoft.com/office/drawing/2014/main" id="{267DB713-D487-C246-B533-C8A6E7A7ED7F}"/>
              </a:ext>
            </a:extLst>
          </p:cNvPr>
          <p:cNvSpPr txBox="1">
            <a:spLocks/>
          </p:cNvSpPr>
          <p:nvPr/>
        </p:nvSpPr>
        <p:spPr bwMode="auto">
          <a:xfrm>
            <a:off x="9535566" y="3295598"/>
            <a:ext cx="1642596" cy="493767"/>
          </a:xfrm>
          <a:prstGeom prst="rect">
            <a:avLst/>
          </a:prstGeom>
          <a:noFill/>
          <a:ln>
            <a:noFill/>
          </a:ln>
        </p:spPr>
        <p:txBody>
          <a:bodyPr vert="horz" wrap="square" lIns="91386" tIns="45692" rIns="91386" bIns="45692" numCol="1" anchor="t" anchorCtr="0" compatLnSpc="1">
            <a:prstTxWarp prst="textNoShape">
              <a:avLst/>
            </a:prstTxWarp>
          </a:bodyPr>
          <a:lst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a:lstStyle>
          <a:p>
            <a:pPr marL="0" indent="0">
              <a:buNone/>
            </a:pPr>
            <a:r>
              <a:rPr lang="zh-TW" altLang="en-US" sz="1800" dirty="0">
                <a:latin typeface="STXinwei" panose="02010800040101010101" pitchFamily="2" charset="-122"/>
                <a:ea typeface="STXinwei" panose="02010800040101010101" pitchFamily="2" charset="-122"/>
              </a:rPr>
              <a:t>现金流时间表</a:t>
            </a:r>
          </a:p>
        </p:txBody>
      </p:sp>
    </p:spTree>
    <p:extLst>
      <p:ext uri="{BB962C8B-B14F-4D97-AF65-F5344CB8AC3E}">
        <p14:creationId xmlns:p14="http://schemas.microsoft.com/office/powerpoint/2010/main" val="1677449108"/>
      </p:ext>
    </p:extLst>
  </p:cSld>
  <p:clrMapOvr>
    <a:masterClrMapping/>
  </p:clrMapOvr>
</p:sld>
</file>

<file path=ppt/theme/theme1.xml><?xml version="1.0" encoding="utf-8"?>
<a:theme xmlns:a="http://schemas.openxmlformats.org/drawingml/2006/main" name="封面页_图片版 ">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gn="l">
          <a:defRPr kumimoji="1" sz="3200" dirty="0" smtClean="0">
            <a:solidFill>
              <a:srgbClr val="000000"/>
            </a:solidFill>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PPT模板_白色_16_9" id="{7CD4B91F-273A-4322-964F-6BD7E403B39E}" vid="{EDDCFD7F-1BE1-4B01-AFBE-DDFEA18E57E6}"/>
    </a:ext>
  </a:extLst>
</a:theme>
</file>

<file path=ppt/theme/theme10.xml><?xml version="1.0" encoding="utf-8"?>
<a:theme xmlns:a="http://schemas.openxmlformats.org/drawingml/2006/main" name="3_Title Slide">
  <a:themeElements>
    <a:clrScheme name="2210">
      <a:dk1>
        <a:srgbClr val="1D1D1A"/>
      </a:dk1>
      <a:lt1>
        <a:srgbClr val="1D1D1A"/>
      </a:lt1>
      <a:dk2>
        <a:srgbClr val="FFFFFF"/>
      </a:dk2>
      <a:lt2>
        <a:srgbClr val="FFFFFF"/>
      </a:lt2>
      <a:accent1>
        <a:srgbClr val="C7000A"/>
      </a:accent1>
      <a:accent2>
        <a:srgbClr val="E9002F"/>
      </a:accent2>
      <a:accent3>
        <a:srgbClr val="F4A100"/>
      </a:accent3>
      <a:accent4>
        <a:srgbClr val="FFFF00"/>
      </a:accent4>
      <a:accent5>
        <a:srgbClr val="232323"/>
      </a:accent5>
      <a:accent6>
        <a:srgbClr val="666666"/>
      </a:accent6>
      <a:hlink>
        <a:srgbClr val="919191"/>
      </a:hlink>
      <a:folHlink>
        <a:srgbClr val="C4C4C4"/>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dirty="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defRPr kumimoji="1" sz="3200" dirty="0" smtClean="0">
            <a:solidFill>
              <a:srgbClr val="575756"/>
            </a:solidFill>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演示文稿1" id="{31AD3342-B2D7-44AB-B447-0EEAFE75289A}" vid="{2A9BC227-3AB3-406C-8329-4CEFEE79DCC2}"/>
    </a:ext>
  </a:extLst>
</a:theme>
</file>

<file path=ppt/theme/theme11.xml><?xml version="1.0" encoding="utf-8"?>
<a:theme xmlns:a="http://schemas.openxmlformats.org/drawingml/2006/main" name="2_章节页">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38100" cap="flat" cmpd="sng" algn="ctr">
          <a:solidFill>
            <a:srgbClr val="FFC000"/>
          </a:solidFill>
          <a:prstDash val="dash"/>
        </a:ln>
        <a:effectLst/>
      </a:spPr>
      <a:bodyPr rtlCol="0" anchor="ctr"/>
      <a:lstStyle>
        <a:defPPr algn="ctr">
          <a:defRPr sz="1400" kern="0" dirty="0">
            <a:solidFill>
              <a:prstClr val="white"/>
            </a:solidFill>
            <a:latin typeface="微软雅黑"/>
            <a:ea typeface="微软雅黑"/>
          </a:defRPr>
        </a:defPPr>
      </a:lstStyle>
    </a:spDef>
    <a:txDef>
      <a:spPr>
        <a:noFill/>
      </a:spPr>
      <a:bodyPr wrap="square" lIns="0" tIns="0" rIns="0" bIns="0" rtlCol="0">
        <a:spAutoFit/>
      </a:bodyPr>
      <a:lstStyle>
        <a:defPPr algn="l">
          <a:defRPr kumimoji="1" dirty="0" smtClean="0">
            <a:solidFill>
              <a:srgbClr val="000000"/>
            </a:solidFill>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演示文稿1" id="{358AC06C-4CE3-4A3F-B594-9738C68624A0}" vid="{9E3EAF68-ABE1-42CC-9EED-BC9EE9E8453C}"/>
    </a:ext>
  </a:extLst>
</a:theme>
</file>

<file path=ppt/theme/theme12.xml><?xml version="1.0" encoding="utf-8"?>
<a:theme xmlns:a="http://schemas.openxmlformats.org/drawingml/2006/main" name="End page">
  <a:themeElements>
    <a:clrScheme name="2210">
      <a:dk1>
        <a:srgbClr val="1D1D1A"/>
      </a:dk1>
      <a:lt1>
        <a:srgbClr val="1D1D1A"/>
      </a:lt1>
      <a:dk2>
        <a:srgbClr val="FFFFFF"/>
      </a:dk2>
      <a:lt2>
        <a:srgbClr val="FFFFFF"/>
      </a:lt2>
      <a:accent1>
        <a:srgbClr val="C7000A"/>
      </a:accent1>
      <a:accent2>
        <a:srgbClr val="E9002F"/>
      </a:accent2>
      <a:accent3>
        <a:srgbClr val="F4A100"/>
      </a:accent3>
      <a:accent4>
        <a:srgbClr val="FFFF00"/>
      </a:accent4>
      <a:accent5>
        <a:srgbClr val="232323"/>
      </a:accent5>
      <a:accent6>
        <a:srgbClr val="666666"/>
      </a:accent6>
      <a:hlink>
        <a:srgbClr val="919191"/>
      </a:hlink>
      <a:folHlink>
        <a:srgbClr val="C4C4C4"/>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EA002F"/>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defRPr sz="1800" dirty="0"/>
        </a:defPPr>
      </a:lstStyle>
    </a:txDef>
  </a:objectDefaults>
  <a:extraClrSchemeLst/>
  <a:extLst>
    <a:ext uri="{05A4C25C-085E-4340-85A3-A5531E510DB2}">
      <thm15:themeFamily xmlns:thm15="http://schemas.microsoft.com/office/thememl/2012/main" name="PPT模板.pptx" id="{F83B7A90-6849-4B28-9F74-183CBF209F70}" vid="{53A90845-D694-400D-8EB1-8575F39A85BB}"/>
    </a:ext>
  </a:extLst>
</a:theme>
</file>

<file path=ppt/theme/theme13.xml><?xml version="1.0" encoding="utf-8"?>
<a:theme xmlns:a="http://schemas.openxmlformats.org/drawingml/2006/main" name="15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14.xml><?xml version="1.0" encoding="utf-8"?>
<a:theme xmlns:a="http://schemas.openxmlformats.org/drawingml/2006/main" name="3_章节页">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gn="l">
          <a:defRPr kumimoji="1" dirty="0" smtClean="0">
            <a:solidFill>
              <a:srgbClr val="000000"/>
            </a:solidFill>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演示文稿1" id="{358AC06C-4CE3-4A3F-B594-9738C68624A0}" vid="{9E3EAF68-ABE1-42CC-9EED-BC9EE9E8453C}"/>
    </a:ext>
  </a:extLst>
</a:theme>
</file>

<file path=ppt/theme/theme15.xml><?xml version="1.0" encoding="utf-8"?>
<a:theme xmlns:a="http://schemas.openxmlformats.org/drawingml/2006/main" name="章节页">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HW">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lumMod val="10000"/>
            <a:lumOff val="90000"/>
          </a:schemeClr>
        </a:solid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sz="140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nSpc>
            <a:spcPct val="120000"/>
          </a:lnSpc>
          <a:defRPr kumimoji="1" sz="1400" dirty="0">
            <a:solidFill>
              <a:srgbClr val="000000"/>
            </a:solidFill>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PPT模板_白色_16_9" id="{7CD4B91F-273A-4322-964F-6BD7E403B39E}" vid="{7466A2A5-F21C-401E-B6D0-CA69BF331BD4}"/>
    </a:ext>
  </a:extLst>
</a:theme>
</file>

<file path=ppt/theme/theme16.xml><?xml version="1.0" encoding="utf-8"?>
<a:theme xmlns:a="http://schemas.openxmlformats.org/drawingml/2006/main" name="7_章节页">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solidFill>
            <a:schemeClr val="bg1"/>
          </a:solid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sz="1400" dirty="0" smtClean="0">
            <a:latin typeface="微软雅黑" panose="020B0503020204020204" pitchFamily="34" charset="-122"/>
            <a:ea typeface="微软雅黑" panose="020B0503020204020204" pitchFamily="34" charset="-122"/>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gn="l">
          <a:defRPr kumimoji="1" dirty="0" smtClean="0">
            <a:solidFill>
              <a:srgbClr val="000000"/>
            </a:solidFill>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演示文稿1" id="{358AC06C-4CE3-4A3F-B594-9738C68624A0}" vid="{9E3EAF68-ABE1-42CC-9EED-BC9EE9E8453C}"/>
    </a:ext>
  </a:extLst>
</a:theme>
</file>

<file path=ppt/theme/theme1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结束页">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defRPr kumimoji="1" sz="3200" dirty="0" smtClean="0">
            <a:solidFill>
              <a:srgbClr val="000000"/>
            </a:solidFill>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PPT模板_白色_16_9" id="{7CD4B91F-273A-4322-964F-6BD7E403B39E}" vid="{7979ACB0-5C34-4EAB-B2E1-3ACF92926748}"/>
    </a:ext>
  </a:extLst>
</a:theme>
</file>

<file path=ppt/theme/theme3.xml><?xml version="1.0" encoding="utf-8"?>
<a:theme xmlns:a="http://schemas.openxmlformats.org/drawingml/2006/main" name="default">
  <a:themeElements>
    <a:clrScheme name="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fontScheme name="default">
      <a:majorFont>
        <a:latin typeface="FrutigerNext LT Medium"/>
        <a:ea typeface="黑体"/>
        <a:cs typeface=""/>
      </a:majorFont>
      <a:minorFont>
        <a:latin typeface="华文细黑"/>
        <a:ea typeface="华文细黑"/>
        <a:cs typeface="Angsana New"/>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79200" tIns="39600" rIns="79200" bIns="39600" numCol="1" anchor="t" anchorCtr="0" compatLnSpc="1">
        <a:prstTxWarp prst="textNoShape">
          <a:avLst/>
        </a:prstTxWarp>
        <a:spAutoFit/>
      </a:bodyPr>
      <a:lstStyle>
        <a:defPPr marL="0" marR="0" indent="0" algn="l" defTabSz="801688" rtl="0" eaLnBrk="1" fontAlgn="base" latinLnBrk="0" hangingPunct="1">
          <a:lnSpc>
            <a:spcPct val="100000"/>
          </a:lnSpc>
          <a:spcBef>
            <a:spcPct val="0"/>
          </a:spcBef>
          <a:spcAft>
            <a:spcPct val="0"/>
          </a:spcAft>
          <a:buClrTx/>
          <a:buSzTx/>
          <a:buFontTx/>
          <a:buNone/>
          <a:tabLst/>
          <a:defRPr kumimoji="0" lang="en-US" sz="1400" b="1" i="0" u="none" strike="noStrike" cap="none" normalizeH="0" baseline="0" smtClean="0">
            <a:ln>
              <a:noFill/>
            </a:ln>
            <a:solidFill>
              <a:schemeClr val="bg1"/>
            </a:solidFill>
            <a:effectLst/>
            <a:latin typeface="FrutigerNext LT Regular" pitchFamily="34" charset="0"/>
            <a:ea typeface="MS PGothic" pitchFamily="34" charset="-128"/>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79200" tIns="39600" rIns="79200" bIns="39600" numCol="1" anchor="t" anchorCtr="0" compatLnSpc="1">
        <a:prstTxWarp prst="textNoShape">
          <a:avLst/>
        </a:prstTxWarp>
        <a:spAutoFit/>
      </a:bodyPr>
      <a:lstStyle>
        <a:defPPr marL="0" marR="0" indent="0" algn="l" defTabSz="801688" rtl="0" eaLnBrk="1" fontAlgn="base" latinLnBrk="0" hangingPunct="1">
          <a:lnSpc>
            <a:spcPct val="100000"/>
          </a:lnSpc>
          <a:spcBef>
            <a:spcPct val="0"/>
          </a:spcBef>
          <a:spcAft>
            <a:spcPct val="0"/>
          </a:spcAft>
          <a:buClrTx/>
          <a:buSzTx/>
          <a:buFontTx/>
          <a:buNone/>
          <a:tabLst/>
          <a:defRPr kumimoji="0" lang="en-US" sz="1400" b="1" i="0" u="none" strike="noStrike" cap="none" normalizeH="0" baseline="0" smtClean="0">
            <a:ln>
              <a:noFill/>
            </a:ln>
            <a:solidFill>
              <a:schemeClr val="bg1"/>
            </a:solidFill>
            <a:effectLst/>
            <a:latin typeface="FrutigerNext LT Regular" pitchFamily="34" charset="0"/>
            <a:ea typeface="MS PGothic" pitchFamily="34" charset="-128"/>
          </a:defRPr>
        </a:defPPr>
      </a:lstStyle>
    </a:lnDef>
  </a:objectDefaults>
  <a:extraClrSchemeLst>
    <a:extraClrScheme>
      <a:clrScheme name="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808080"/>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969696"/>
        </a:lt2>
        <a:accent1>
          <a:srgbClr val="DDDDDD"/>
        </a:accent1>
        <a:accent2>
          <a:srgbClr val="99CCFF"/>
        </a:accent2>
        <a:accent3>
          <a:srgbClr val="FFFFFF"/>
        </a:accent3>
        <a:accent4>
          <a:srgbClr val="000000"/>
        </a:accent4>
        <a:accent5>
          <a:srgbClr val="EBEBEB"/>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777777"/>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69696"/>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69696"/>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16_章节页">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gn="l">
          <a:defRPr kumimoji="1" dirty="0" smtClean="0">
            <a:solidFill>
              <a:srgbClr val="000000"/>
            </a:solidFill>
            <a:latin typeface="Microsoft YaHei" panose="020B0503020204020204" pitchFamily="34" charset="-122"/>
            <a:ea typeface="Microsoft YaHei" panose="020B0503020204020204" pitchFamily="34" charset="-122"/>
          </a:defRPr>
        </a:defPPr>
      </a:lstStyle>
    </a:txDef>
  </a:objectDefaults>
  <a:extraClrScheme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1_内容Copytext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2">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w="6350"/>
      </a:spPr>
      <a:bodyPr rtlCol="0" anchor="ctr"/>
      <a:lstStyle>
        <a:defPPr algn="ctr">
          <a:defRPr sz="1400" dirty="0" smtClean="0">
            <a:latin typeface="+mn-ea"/>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7.xml><?xml version="1.0" encoding="utf-8"?>
<a:theme xmlns:a="http://schemas.openxmlformats.org/drawingml/2006/main" name="内容Copytext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6">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演示文稿3" id="{89236CE6-C212-4E21-A709-5A29845C07E7}" vid="{93AF43F5-9356-43F8-AC61-F1E84C228107}"/>
    </a:ext>
  </a:extLst>
</a:theme>
</file>

<file path=ppt/theme/theme8.xml><?xml version="1.0" encoding="utf-8"?>
<a:theme xmlns:a="http://schemas.openxmlformats.org/drawingml/2006/main" name="5_章节页">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gn="l">
          <a:defRPr kumimoji="1" dirty="0" smtClean="0">
            <a:solidFill>
              <a:srgbClr val="000000"/>
            </a:solidFill>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演示文稿1" id="{358AC06C-4CE3-4A3F-B594-9738C68624A0}" vid="{9E3EAF68-ABE1-42CC-9EED-BC9EE9E8453C}"/>
    </a:ext>
  </a:extLst>
</a:theme>
</file>

<file path=ppt/theme/theme9.xml><?xml version="1.0" encoding="utf-8"?>
<a:theme xmlns:a="http://schemas.openxmlformats.org/drawingml/2006/main" name="2_内容Copytext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2">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w="6350"/>
      </a:spPr>
      <a:bodyPr rtlCol="0" anchor="ctr"/>
      <a:lstStyle>
        <a:defPPr algn="ctr">
          <a:defRPr sz="1400" dirty="0" smtClean="0">
            <a:latin typeface="+mn-ea"/>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docProps/app.xml><?xml version="1.0" encoding="utf-8"?>
<Properties xmlns="http://schemas.openxmlformats.org/officeDocument/2006/extended-properties" xmlns:vt="http://schemas.openxmlformats.org/officeDocument/2006/docPropsVTypes">
  <Template>blank</Template>
  <TotalTime>33210</TotalTime>
  <Words>4418</Words>
  <Application>Microsoft Macintosh PowerPoint</Application>
  <PresentationFormat>Custom</PresentationFormat>
  <Paragraphs>636</Paragraphs>
  <Slides>44</Slides>
  <Notes>18</Notes>
  <HiddenSlides>0</HiddenSlides>
  <MMClips>0</MMClips>
  <ScaleCrop>false</ScaleCrop>
  <HeadingPairs>
    <vt:vector size="6" baseType="variant">
      <vt:variant>
        <vt:lpstr>Fonts Used</vt:lpstr>
      </vt:variant>
      <vt:variant>
        <vt:i4>17</vt:i4>
      </vt:variant>
      <vt:variant>
        <vt:lpstr>Theme</vt:lpstr>
      </vt:variant>
      <vt:variant>
        <vt:i4>16</vt:i4>
      </vt:variant>
      <vt:variant>
        <vt:lpstr>Slide Titles</vt:lpstr>
      </vt:variant>
      <vt:variant>
        <vt:i4>44</vt:i4>
      </vt:variant>
    </vt:vector>
  </HeadingPairs>
  <TitlesOfParts>
    <vt:vector size="77" baseType="lpstr">
      <vt:lpstr>.AppleSystemUIFont</vt:lpstr>
      <vt:lpstr>FrutigerNext LT Bold</vt:lpstr>
      <vt:lpstr>FrutigerNext LT Light</vt:lpstr>
      <vt:lpstr>FrutigerNext LT Medium</vt:lpstr>
      <vt:lpstr>FrutigerNext LT Regular</vt:lpstr>
      <vt:lpstr>Microsoft YaHei</vt:lpstr>
      <vt:lpstr>Microsoft YaHei</vt:lpstr>
      <vt:lpstr>黑体</vt:lpstr>
      <vt:lpstr>华文细黑</vt:lpstr>
      <vt:lpstr>STXinwei</vt:lpstr>
      <vt:lpstr>ACADEMY ENGRAVED LET PLAIN:1.0</vt:lpstr>
      <vt:lpstr>Arial</vt:lpstr>
      <vt:lpstr>Calibri</vt:lpstr>
      <vt:lpstr>Calibri Light</vt:lpstr>
      <vt:lpstr>Cambria Math</vt:lpstr>
      <vt:lpstr>Lato</vt:lpstr>
      <vt:lpstr>Wingdings</vt:lpstr>
      <vt:lpstr>封面页_图片版 </vt:lpstr>
      <vt:lpstr>结束页</vt:lpstr>
      <vt:lpstr>default</vt:lpstr>
      <vt:lpstr>16_章节页</vt:lpstr>
      <vt:lpstr>Office 主题</vt:lpstr>
      <vt:lpstr>1_内容Copytext </vt:lpstr>
      <vt:lpstr>内容Copytext </vt:lpstr>
      <vt:lpstr>5_章节页</vt:lpstr>
      <vt:lpstr>2_内容Copytext </vt:lpstr>
      <vt:lpstr>3_Title Slide</vt:lpstr>
      <vt:lpstr>2_章节页</vt:lpstr>
      <vt:lpstr>End page</vt:lpstr>
      <vt:lpstr>15_主题1</vt:lpstr>
      <vt:lpstr>3_章节页</vt:lpstr>
      <vt:lpstr>章节页</vt:lpstr>
      <vt:lpstr>7_章节页</vt:lpstr>
      <vt:lpstr>基于系统代数的元语言： 代数化生成系统方案的理论与案例</vt:lpstr>
      <vt:lpstr>PowerPoint Presentation</vt:lpstr>
      <vt:lpstr>跨领域、多层次的系统设计自动化</vt:lpstr>
      <vt:lpstr>系统治理：科学 或 艺术？</vt:lpstr>
      <vt:lpstr>巴比塔（登天塔）的诅咒： 失去通用语言的系统建构者</vt:lpstr>
      <vt:lpstr>散落在各类计算模型中的决策论证方法 (Models of Computation)</vt:lpstr>
      <vt:lpstr>系统代数的研究背景与动机 (AoS Motivation)</vt:lpstr>
      <vt:lpstr>系统代数的研究内容 (AoS Motivation)</vt:lpstr>
      <vt:lpstr>跨领域与多尺度的决策博弈</vt:lpstr>
      <vt:lpstr>PowerPoint Presentation</vt:lpstr>
      <vt:lpstr>PowerPoint Presentation</vt:lpstr>
      <vt:lpstr>PowerPoint Presentation</vt:lpstr>
      <vt:lpstr>所有的数据类型均为偏序集 （偏序集由有向关系所构成）</vt:lpstr>
      <vt:lpstr>万用的可执行语言：偏序集（格）的代数封闭性</vt:lpstr>
      <vt:lpstr>以光速为界的决策影响力空间</vt:lpstr>
      <vt:lpstr>判别系统设计方法论的优劣？ (Patrick &amp; Radhia Cousot的核心主张)</vt:lpstr>
      <vt:lpstr>系统设计方法论的怪圈 (如何跳脱三者之间的纠缠)</vt:lpstr>
      <vt:lpstr>形式化系统设计方法的产业化工具与应用</vt:lpstr>
      <vt:lpstr>辩证系统正确性的形式化表述</vt:lpstr>
      <vt:lpstr>系统建模是一个模型空间搜寻过程 （fixed point semantic formalize model interpolation）</vt:lpstr>
      <vt:lpstr>何谓代数？</vt:lpstr>
      <vt:lpstr>系统代数方法论：运用代数法则，在语义空间保证集成多种领域信息的封闭性</vt:lpstr>
      <vt:lpstr>“Named” Property Domain Specification： 键值域的代数化运算规则</vt:lpstr>
      <vt:lpstr>函数与多项式的代数化运算均可根据箭头的追踪完成</vt:lpstr>
      <vt:lpstr>基于箭头(关系)与标签（命名空间）的运算方法</vt:lpstr>
      <vt:lpstr>体现跨领域和多层级的系统代数工具实现（2005年）</vt:lpstr>
      <vt:lpstr>演示软件功能</vt:lpstr>
      <vt:lpstr>键值对的语义，是一种多层次，具备迭代特征的宣告式语法 （XML/JSON/YAML）</vt:lpstr>
      <vt:lpstr>Algebraic Methodology： 代数运算与模型空间的封闭性</vt:lpstr>
      <vt:lpstr>跨领域的偏序集表达形式</vt:lpstr>
      <vt:lpstr>可表函子 wikipedia: Representable Functor</vt:lpstr>
      <vt:lpstr>代数元语言（AoS）和DevOps的结合</vt:lpstr>
      <vt:lpstr>PowerPoint Presentation</vt:lpstr>
      <vt:lpstr>PowerPoint Presentation</vt:lpstr>
      <vt:lpstr>代数化元语言(AoS)在跨领域认知方法论的贡献</vt:lpstr>
      <vt:lpstr>系统代数AoS的应用案例：</vt:lpstr>
      <vt:lpstr>系统代数（AoS）的研究成果： （代数化表述并论证局部系统与系统整体的决策关系）</vt:lpstr>
      <vt:lpstr>基于时序命名空间表达系统状态的伴随函子</vt:lpstr>
      <vt:lpstr>下一步： 根据AoS的思路、开发出可规模化部署的可编程知识容器(P3KC)</vt:lpstr>
      <vt:lpstr>基于系统代数（AoS）实现 P3KC</vt:lpstr>
      <vt:lpstr>参考文献</vt:lpstr>
      <vt:lpstr>向华为的建议</vt:lpstr>
      <vt:lpstr>向华为在印尼发展的建议</vt:lpstr>
      <vt:lpstr>PowerPoint Presentation</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minjian (C)</dc:creator>
  <cp:lastModifiedBy>Microsoft Office User</cp:lastModifiedBy>
  <cp:revision>3015</cp:revision>
  <dcterms:created xsi:type="dcterms:W3CDTF">2019-11-04T08:46:32Z</dcterms:created>
  <dcterms:modified xsi:type="dcterms:W3CDTF">2021-10-29T06:49:54Z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2015_ms_pID_725343">
    <vt:lpwstr>(3)hhtIp5sYmN8eNW1rgKHV3CLjUYcDXmcj52BiLr60sBb0NQ5LkDKMf07aY4e3ybMqISUid8CV
PjfZVoL6pEpIsArHUycvWumuKoEyv5FsN72RMKV5jexH0wFUWAr7WCqNYtWN7FUbBhA8WYPz
XxvM/EOjksImRPOI988gQg6JUDkaf5o7OM26kyHttsXVfueZ5H+hVznSLgYZI5UvcHL03yte
YaovLv9PquY88TRTJ1</vt:lpwstr>
  </property>
  <property fmtid="{D5CDD505-2E9C-101B-9397-08002B2CF9AE}" pid="3" name="_2015_ms_pID_7253431">
    <vt:lpwstr>XQzHxhZgUMQxbIRiptcT0oNoQ7TkVoPXBVhNal88/f4IydXiM14uD+
8qyC7+JKf0uPzWRw1Bq4nw/Qp/so4BL3NPH7c6oyocNuZd/gSmWtDwthfRjjPn9W3K3oAi1m
6r0bJaz5yZrnJBJAPKwL8+xWZ0d22WrOzHuind2r7ATu/u3OHwZIjl/BPqh3DiDKqxRJuoYy
SF61pKEKeglLcUd8jGRIIXs9Ngt3Vcx04C/A</vt:lpwstr>
  </property>
  <property fmtid="{D5CDD505-2E9C-101B-9397-08002B2CF9AE}" pid="4" name="_2015_ms_pID_7253432">
    <vt:lpwstr>GTZX12I48zDcBnDtsvnOcFc=</vt:lpwstr>
  </property>
  <property fmtid="{D5CDD505-2E9C-101B-9397-08002B2CF9AE}" pid="5" name="_readonly">
    <vt:lpwstr/>
  </property>
  <property fmtid="{D5CDD505-2E9C-101B-9397-08002B2CF9AE}" pid="6" name="_change">
    <vt:lpwstr/>
  </property>
  <property fmtid="{D5CDD505-2E9C-101B-9397-08002B2CF9AE}" pid="7" name="_full-control">
    <vt:lpwstr/>
  </property>
  <property fmtid="{D5CDD505-2E9C-101B-9397-08002B2CF9AE}" pid="8" name="sflag">
    <vt:lpwstr>1631927916</vt:lpwstr>
  </property>
</Properties>
</file>